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Lst>
  <p:notesMasterIdLst>
    <p:notesMasterId r:id="rId11"/>
  </p:notesMasterIdLst>
  <p:handoutMasterIdLst>
    <p:handoutMasterId r:id="rId12"/>
  </p:handoutMasterIdLst>
  <p:sldIdLst>
    <p:sldId id="273" r:id="rId2"/>
    <p:sldId id="270" r:id="rId3"/>
    <p:sldId id="271" r:id="rId4"/>
    <p:sldId id="295" r:id="rId5"/>
    <p:sldId id="294" r:id="rId6"/>
    <p:sldId id="297" r:id="rId7"/>
    <p:sldId id="296" r:id="rId8"/>
    <p:sldId id="298" r:id="rId9"/>
    <p:sldId id="293" r:id="rId10"/>
  </p:sldIdLst>
  <p:sldSz cx="9144000" cy="5143500" type="screen16x9"/>
  <p:notesSz cx="7023100" cy="9309100"/>
  <p:embeddedFontLst>
    <p:embeddedFont>
      <p:font typeface="Calibri" panose="020F0502020204030204" pitchFamily="34" charset="0"/>
      <p:regular r:id="rId13"/>
      <p:bold r:id="rId14"/>
      <p:italic r:id="rId15"/>
      <p:boldItalic r:id="rId1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191">
          <p15:clr>
            <a:srgbClr val="A4A3A4"/>
          </p15:clr>
        </p15:guide>
        <p15:guide id="2" orient="horz" pos="2990">
          <p15:clr>
            <a:srgbClr val="A4A3A4"/>
          </p15:clr>
        </p15:guide>
        <p15:guide id="3" orient="horz" pos="899">
          <p15:clr>
            <a:srgbClr val="A4A3A4"/>
          </p15:clr>
        </p15:guide>
        <p15:guide id="4" orient="horz" pos="368">
          <p15:clr>
            <a:srgbClr val="A4A3A4"/>
          </p15:clr>
        </p15:guide>
        <p15:guide id="5" orient="horz" pos="684" userDrawn="1">
          <p15:clr>
            <a:srgbClr val="A4A3A4"/>
          </p15:clr>
        </p15:guide>
        <p15:guide id="6" pos="5549">
          <p15:clr>
            <a:srgbClr val="A4A3A4"/>
          </p15:clr>
        </p15:guide>
        <p15:guide id="7" pos="2882">
          <p15:clr>
            <a:srgbClr val="A4A3A4"/>
          </p15:clr>
        </p15:guide>
        <p15:guide id="8" pos="202">
          <p15:clr>
            <a:srgbClr val="A4A3A4"/>
          </p15:clr>
        </p15:guide>
        <p15:guide id="9" pos="4219">
          <p15:clr>
            <a:srgbClr val="A4A3A4"/>
          </p15:clr>
        </p15:guide>
        <p15:guide id="10" pos="3104">
          <p15:clr>
            <a:srgbClr val="A4A3A4"/>
          </p15:clr>
        </p15:guide>
        <p15:guide id="11" pos="2682">
          <p15:clr>
            <a:srgbClr val="A4A3A4"/>
          </p15:clr>
        </p15:guide>
        <p15:guide id="12" pos="99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001C"/>
    <a:srgbClr val="54585A"/>
    <a:srgbClr val="9EA2A2"/>
    <a:srgbClr val="5F6062"/>
    <a:srgbClr val="424242"/>
    <a:srgbClr val="73AFB6"/>
    <a:srgbClr val="73AF55"/>
    <a:srgbClr val="DB091C"/>
    <a:srgbClr val="002D6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069" autoAdjust="0"/>
    <p:restoredTop sz="50405" autoAdjust="0"/>
  </p:normalViewPr>
  <p:slideViewPr>
    <p:cSldViewPr snapToGrid="0" snapToObjects="1">
      <p:cViewPr varScale="1">
        <p:scale>
          <a:sx n="44" d="100"/>
          <a:sy n="44" d="100"/>
        </p:scale>
        <p:origin x="2168" y="20"/>
      </p:cViewPr>
      <p:guideLst>
        <p:guide orient="horz" pos="3191"/>
        <p:guide orient="horz" pos="2990"/>
        <p:guide orient="horz" pos="899"/>
        <p:guide orient="horz" pos="368"/>
        <p:guide orient="horz" pos="684"/>
        <p:guide pos="5549"/>
        <p:guide pos="2882"/>
        <p:guide pos="202"/>
        <p:guide pos="4219"/>
        <p:guide pos="3104"/>
        <p:guide pos="2682"/>
        <p:guide pos="992"/>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455"/>
          </a:xfrm>
          <a:prstGeom prst="rect">
            <a:avLst/>
          </a:prstGeom>
        </p:spPr>
        <p:txBody>
          <a:bodyPr vert="horz" lIns="93324" tIns="46662" rIns="93324" bIns="46662" rtlCol="0"/>
          <a:lstStyle>
            <a:lvl1pPr algn="l">
              <a:defRPr sz="1200"/>
            </a:lvl1pPr>
          </a:lstStyle>
          <a:p>
            <a:endParaRPr lang="en-US"/>
          </a:p>
        </p:txBody>
      </p:sp>
      <p:sp>
        <p:nvSpPr>
          <p:cNvPr id="3" name="Date Placeholder 2"/>
          <p:cNvSpPr>
            <a:spLocks noGrp="1"/>
          </p:cNvSpPr>
          <p:nvPr>
            <p:ph type="dt" sz="quarter" idx="1"/>
          </p:nvPr>
        </p:nvSpPr>
        <p:spPr>
          <a:xfrm>
            <a:off x="3978132" y="0"/>
            <a:ext cx="3043343" cy="465455"/>
          </a:xfrm>
          <a:prstGeom prst="rect">
            <a:avLst/>
          </a:prstGeom>
        </p:spPr>
        <p:txBody>
          <a:bodyPr vert="horz" lIns="93324" tIns="46662" rIns="93324" bIns="46662" rtlCol="0"/>
          <a:lstStyle>
            <a:lvl1pPr algn="r">
              <a:defRPr sz="1200"/>
            </a:lvl1pPr>
          </a:lstStyle>
          <a:p>
            <a:fld id="{758C1689-538F-8E40-B75C-43A8463C0CF3}" type="datetimeFigureOut">
              <a:rPr lang="en-US" smtClean="0"/>
              <a:t>2022-04-26</a:t>
            </a:fld>
            <a:endParaRPr lang="en-US"/>
          </a:p>
        </p:txBody>
      </p:sp>
      <p:sp>
        <p:nvSpPr>
          <p:cNvPr id="4" name="Footer Placeholder 3"/>
          <p:cNvSpPr>
            <a:spLocks noGrp="1"/>
          </p:cNvSpPr>
          <p:nvPr>
            <p:ph type="ftr" sz="quarter" idx="2"/>
          </p:nvPr>
        </p:nvSpPr>
        <p:spPr>
          <a:xfrm>
            <a:off x="0" y="8842029"/>
            <a:ext cx="3043343" cy="465455"/>
          </a:xfrm>
          <a:prstGeom prst="rect">
            <a:avLst/>
          </a:prstGeom>
        </p:spPr>
        <p:txBody>
          <a:bodyPr vert="horz" lIns="93324" tIns="46662" rIns="93324" bIns="46662" rtlCol="0" anchor="b"/>
          <a:lstStyle>
            <a:lvl1pPr algn="l">
              <a:defRPr sz="1200"/>
            </a:lvl1pPr>
          </a:lstStyle>
          <a:p>
            <a:endParaRPr lang="en-US"/>
          </a:p>
        </p:txBody>
      </p:sp>
      <p:sp>
        <p:nvSpPr>
          <p:cNvPr id="5" name="Slide Number Placeholder 4"/>
          <p:cNvSpPr>
            <a:spLocks noGrp="1"/>
          </p:cNvSpPr>
          <p:nvPr>
            <p:ph type="sldNum" sz="quarter" idx="3"/>
          </p:nvPr>
        </p:nvSpPr>
        <p:spPr>
          <a:xfrm>
            <a:off x="3978132" y="8842029"/>
            <a:ext cx="3043343" cy="465455"/>
          </a:xfrm>
          <a:prstGeom prst="rect">
            <a:avLst/>
          </a:prstGeom>
        </p:spPr>
        <p:txBody>
          <a:bodyPr vert="horz" lIns="93324" tIns="46662" rIns="93324" bIns="46662" rtlCol="0" anchor="b"/>
          <a:lstStyle>
            <a:lvl1pPr algn="r">
              <a:defRPr sz="1200"/>
            </a:lvl1pPr>
          </a:lstStyle>
          <a:p>
            <a:fld id="{5E5CFDAB-82E0-D844-A597-1375485DF7C5}" type="slidenum">
              <a:rPr lang="en-US" smtClean="0"/>
              <a:t>‹#›</a:t>
            </a:fld>
            <a:endParaRPr lang="en-US"/>
          </a:p>
        </p:txBody>
      </p:sp>
    </p:spTree>
    <p:extLst>
      <p:ext uri="{BB962C8B-B14F-4D97-AF65-F5344CB8AC3E}">
        <p14:creationId xmlns:p14="http://schemas.microsoft.com/office/powerpoint/2010/main" val="1377832530"/>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455"/>
          </a:xfrm>
          <a:prstGeom prst="rect">
            <a:avLst/>
          </a:prstGeom>
        </p:spPr>
        <p:txBody>
          <a:bodyPr vert="horz" lIns="93324" tIns="46662" rIns="93324" bIns="46662" rtlCol="0"/>
          <a:lstStyle>
            <a:lvl1pPr algn="l">
              <a:defRPr sz="1200"/>
            </a:lvl1pPr>
          </a:lstStyle>
          <a:p>
            <a:endParaRPr lang="en-US"/>
          </a:p>
        </p:txBody>
      </p:sp>
      <p:sp>
        <p:nvSpPr>
          <p:cNvPr id="3" name="Date Placeholder 2"/>
          <p:cNvSpPr>
            <a:spLocks noGrp="1"/>
          </p:cNvSpPr>
          <p:nvPr>
            <p:ph type="dt" idx="1"/>
          </p:nvPr>
        </p:nvSpPr>
        <p:spPr>
          <a:xfrm>
            <a:off x="3978132" y="0"/>
            <a:ext cx="3043343" cy="465455"/>
          </a:xfrm>
          <a:prstGeom prst="rect">
            <a:avLst/>
          </a:prstGeom>
        </p:spPr>
        <p:txBody>
          <a:bodyPr vert="horz" lIns="93324" tIns="46662" rIns="93324" bIns="46662" rtlCol="0"/>
          <a:lstStyle>
            <a:lvl1pPr algn="r">
              <a:defRPr sz="1200"/>
            </a:lvl1pPr>
          </a:lstStyle>
          <a:p>
            <a:fld id="{8A8CF18A-D50A-5449-86F1-896D3E722AEB}" type="datetimeFigureOut">
              <a:rPr lang="en-US" smtClean="0"/>
              <a:t>2022-04-26</a:t>
            </a:fld>
            <a:endParaRPr lang="en-US"/>
          </a:p>
        </p:txBody>
      </p:sp>
      <p:sp>
        <p:nvSpPr>
          <p:cNvPr id="4" name="Slide Image Placeholder 3"/>
          <p:cNvSpPr>
            <a:spLocks noGrp="1" noRot="1" noChangeAspect="1"/>
          </p:cNvSpPr>
          <p:nvPr>
            <p:ph type="sldImg" idx="2"/>
          </p:nvPr>
        </p:nvSpPr>
        <p:spPr>
          <a:xfrm>
            <a:off x="409575" y="698500"/>
            <a:ext cx="6203950" cy="3490913"/>
          </a:xfrm>
          <a:prstGeom prst="rect">
            <a:avLst/>
          </a:prstGeom>
          <a:noFill/>
          <a:ln w="12700">
            <a:solidFill>
              <a:prstClr val="black"/>
            </a:solidFill>
          </a:ln>
        </p:spPr>
        <p:txBody>
          <a:bodyPr vert="horz" lIns="93324" tIns="46662" rIns="93324" bIns="46662" rtlCol="0" anchor="ctr"/>
          <a:lstStyle/>
          <a:p>
            <a:endParaRPr lang="en-US"/>
          </a:p>
        </p:txBody>
      </p:sp>
      <p:sp>
        <p:nvSpPr>
          <p:cNvPr id="5" name="Notes Placeholder 4"/>
          <p:cNvSpPr>
            <a:spLocks noGrp="1"/>
          </p:cNvSpPr>
          <p:nvPr>
            <p:ph type="body" sz="quarter" idx="3"/>
          </p:nvPr>
        </p:nvSpPr>
        <p:spPr>
          <a:xfrm>
            <a:off x="702310" y="4421823"/>
            <a:ext cx="5618480" cy="4189095"/>
          </a:xfrm>
          <a:prstGeom prst="rect">
            <a:avLst/>
          </a:prstGeom>
        </p:spPr>
        <p:txBody>
          <a:bodyPr vert="horz" lIns="93324" tIns="46662" rIns="93324" bIns="4666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42029"/>
            <a:ext cx="3043343" cy="465455"/>
          </a:xfrm>
          <a:prstGeom prst="rect">
            <a:avLst/>
          </a:prstGeom>
        </p:spPr>
        <p:txBody>
          <a:bodyPr vert="horz" lIns="93324" tIns="46662" rIns="93324" bIns="46662" rtlCol="0" anchor="b"/>
          <a:lstStyle>
            <a:lvl1pPr algn="l">
              <a:defRPr sz="1200"/>
            </a:lvl1pPr>
          </a:lstStyle>
          <a:p>
            <a:endParaRPr lang="en-US"/>
          </a:p>
        </p:txBody>
      </p:sp>
      <p:sp>
        <p:nvSpPr>
          <p:cNvPr id="7" name="Slide Number Placeholder 6"/>
          <p:cNvSpPr>
            <a:spLocks noGrp="1"/>
          </p:cNvSpPr>
          <p:nvPr>
            <p:ph type="sldNum" sz="quarter" idx="5"/>
          </p:nvPr>
        </p:nvSpPr>
        <p:spPr>
          <a:xfrm>
            <a:off x="3978132" y="8842029"/>
            <a:ext cx="3043343" cy="465455"/>
          </a:xfrm>
          <a:prstGeom prst="rect">
            <a:avLst/>
          </a:prstGeom>
        </p:spPr>
        <p:txBody>
          <a:bodyPr vert="horz" lIns="93324" tIns="46662" rIns="93324" bIns="46662" rtlCol="0" anchor="b"/>
          <a:lstStyle>
            <a:lvl1pPr algn="r">
              <a:defRPr sz="1200"/>
            </a:lvl1pPr>
          </a:lstStyle>
          <a:p>
            <a:fld id="{EB3DA8EE-BE46-464A-B9ED-639C808FE555}" type="slidenum">
              <a:rPr lang="en-US" smtClean="0"/>
              <a:t>‹#›</a:t>
            </a:fld>
            <a:endParaRPr lang="en-US"/>
          </a:p>
        </p:txBody>
      </p:sp>
    </p:spTree>
    <p:extLst>
      <p:ext uri="{BB962C8B-B14F-4D97-AF65-F5344CB8AC3E}">
        <p14:creationId xmlns:p14="http://schemas.microsoft.com/office/powerpoint/2010/main" val="145827589"/>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B3DA8EE-BE46-464A-B9ED-639C808FE555}" type="slidenum">
              <a:rPr lang="en-US" smtClean="0"/>
              <a:t>1</a:t>
            </a:fld>
            <a:endParaRPr lang="en-US"/>
          </a:p>
        </p:txBody>
      </p:sp>
    </p:spTree>
    <p:extLst>
      <p:ext uri="{BB962C8B-B14F-4D97-AF65-F5344CB8AC3E}">
        <p14:creationId xmlns:p14="http://schemas.microsoft.com/office/powerpoint/2010/main" val="5504812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B3DA8EE-BE46-464A-B9ED-639C808FE555}" type="slidenum">
              <a:rPr lang="en-US" smtClean="0"/>
              <a:t>2</a:t>
            </a:fld>
            <a:endParaRPr lang="en-US"/>
          </a:p>
        </p:txBody>
      </p:sp>
    </p:spTree>
    <p:extLst>
      <p:ext uri="{BB962C8B-B14F-4D97-AF65-F5344CB8AC3E}">
        <p14:creationId xmlns:p14="http://schemas.microsoft.com/office/powerpoint/2010/main" val="7355486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Davis</a:t>
            </a:r>
            <a:endParaRPr lang="en-US" dirty="0">
              <a:effectLst/>
            </a:endParaRPr>
          </a:p>
          <a:p>
            <a:pPr rtl="0"/>
            <a:r>
              <a:rPr lang="en-US" sz="1200" b="0" i="0" u="none" strike="noStrike" kern="1200" dirty="0">
                <a:solidFill>
                  <a:schemeClr val="tx1"/>
                </a:solidFill>
                <a:effectLst/>
                <a:latin typeface="+mn-lt"/>
                <a:ea typeface="+mn-ea"/>
                <a:cs typeface="+mn-cs"/>
              </a:rPr>
              <a:t>Our project is a smart room. The goal is to create a lighting system that is customizable as well as energy efficient. One of the main features of this project is the ability to keep the room a constant brightness. Combining this with the ability to turn the light off if no activity is detected are what make this more energy efficient than your typical lighting system. There are multiple sensors and raspberry pi’s used so it was important to make the system secure and how that was done is discussed in a later slide.</a:t>
            </a:r>
            <a:endParaRPr lang="en-US" dirty="0">
              <a:effectLst/>
            </a:endParaRPr>
          </a:p>
          <a:p>
            <a:endParaRPr lang="en-US" dirty="0"/>
          </a:p>
        </p:txBody>
      </p:sp>
      <p:sp>
        <p:nvSpPr>
          <p:cNvPr id="4" name="Slide Number Placeholder 3"/>
          <p:cNvSpPr>
            <a:spLocks noGrp="1"/>
          </p:cNvSpPr>
          <p:nvPr>
            <p:ph type="sldNum" sz="quarter" idx="10"/>
          </p:nvPr>
        </p:nvSpPr>
        <p:spPr/>
        <p:txBody>
          <a:bodyPr/>
          <a:lstStyle/>
          <a:p>
            <a:fld id="{EB3DA8EE-BE46-464A-B9ED-639C808FE555}" type="slidenum">
              <a:rPr lang="en-US" smtClean="0"/>
              <a:t>3</a:t>
            </a:fld>
            <a:endParaRPr lang="en-US"/>
          </a:p>
        </p:txBody>
      </p:sp>
    </p:spTree>
    <p:extLst>
      <p:ext uri="{BB962C8B-B14F-4D97-AF65-F5344CB8AC3E}">
        <p14:creationId xmlns:p14="http://schemas.microsoft.com/office/powerpoint/2010/main" val="25219305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B3DA8EE-BE46-464A-B9ED-639C808FE555}" type="slidenum">
              <a:rPr lang="en-US" smtClean="0"/>
              <a:t>4</a:t>
            </a:fld>
            <a:endParaRPr lang="en-US"/>
          </a:p>
        </p:txBody>
      </p:sp>
    </p:spTree>
    <p:extLst>
      <p:ext uri="{BB962C8B-B14F-4D97-AF65-F5344CB8AC3E}">
        <p14:creationId xmlns:p14="http://schemas.microsoft.com/office/powerpoint/2010/main" val="22350329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Davis</a:t>
            </a:r>
            <a:endParaRPr lang="en-US" dirty="0">
              <a:effectLst/>
            </a:endParaRPr>
          </a:p>
          <a:p>
            <a:pPr rtl="0"/>
            <a:r>
              <a:rPr lang="en-US" sz="1200" b="0" i="0" u="none" strike="noStrike" kern="1200" dirty="0">
                <a:solidFill>
                  <a:schemeClr val="tx1"/>
                </a:solidFill>
                <a:effectLst/>
                <a:latin typeface="+mn-lt"/>
                <a:ea typeface="+mn-ea"/>
                <a:cs typeface="+mn-cs"/>
              </a:rPr>
              <a:t>Now I will discuss how the system works at the top level. Users scan a tag on the RFID sensor which turns on the light if the user is authorized. In order to keep the room a constant brightness a photoresistor is used to measure the light in the room and then the intensity of the light bulb can be increased or decreased accordingly. Two ultra sonic range finders are positioned in the room and are used as motion detectors. These coupled with an infrared sensor will cause the light to be turned off if nobody is detected in the room for 5 minutes. Now I will let Will discuss how these processes are implemented.</a:t>
            </a:r>
            <a:endParaRPr lang="en-US" dirty="0">
              <a:effectLst/>
            </a:endParaRPr>
          </a:p>
          <a:p>
            <a:endParaRPr lang="en-US" dirty="0"/>
          </a:p>
          <a:p>
            <a:endParaRPr lang="en-US" dirty="0"/>
          </a:p>
        </p:txBody>
      </p:sp>
      <p:sp>
        <p:nvSpPr>
          <p:cNvPr id="4" name="Slide Number Placeholder 3"/>
          <p:cNvSpPr>
            <a:spLocks noGrp="1"/>
          </p:cNvSpPr>
          <p:nvPr>
            <p:ph type="sldNum" sz="quarter" idx="10"/>
          </p:nvPr>
        </p:nvSpPr>
        <p:spPr/>
        <p:txBody>
          <a:bodyPr/>
          <a:lstStyle/>
          <a:p>
            <a:fld id="{EB3DA8EE-BE46-464A-B9ED-639C808FE555}" type="slidenum">
              <a:rPr lang="en-US" smtClean="0"/>
              <a:t>5</a:t>
            </a:fld>
            <a:endParaRPr lang="en-US"/>
          </a:p>
        </p:txBody>
      </p:sp>
    </p:spTree>
    <p:extLst>
      <p:ext uri="{BB962C8B-B14F-4D97-AF65-F5344CB8AC3E}">
        <p14:creationId xmlns:p14="http://schemas.microsoft.com/office/powerpoint/2010/main" val="2080172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B3DA8EE-BE46-464A-B9ED-639C808FE555}" type="slidenum">
              <a:rPr lang="en-US" smtClean="0"/>
              <a:t>6</a:t>
            </a:fld>
            <a:endParaRPr lang="en-US"/>
          </a:p>
        </p:txBody>
      </p:sp>
    </p:spTree>
    <p:extLst>
      <p:ext uri="{BB962C8B-B14F-4D97-AF65-F5344CB8AC3E}">
        <p14:creationId xmlns:p14="http://schemas.microsoft.com/office/powerpoint/2010/main" val="13668582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When the System is Booted up we use a Secure Handshake Protocol to connect all the Raspberry Pi’s to the Home Base.</a:t>
            </a:r>
            <a:endParaRPr lang="en-US" dirty="0">
              <a:effectLst/>
            </a:endParaRPr>
          </a:p>
          <a:p>
            <a:pPr rtl="0"/>
            <a:r>
              <a:rPr lang="en-US" sz="1200" b="0" i="0" u="none" strike="noStrike" kern="1200" dirty="0">
                <a:solidFill>
                  <a:schemeClr val="tx1"/>
                </a:solidFill>
                <a:effectLst/>
                <a:latin typeface="+mn-lt"/>
                <a:ea typeface="+mn-ea"/>
                <a:cs typeface="+mn-cs"/>
              </a:rPr>
              <a:t>The HQ will first open a TCP socket and will begin accepting connections. </a:t>
            </a:r>
            <a:endParaRPr lang="en-US" dirty="0">
              <a:effectLst/>
            </a:endParaRPr>
          </a:p>
          <a:p>
            <a:pPr rtl="0"/>
            <a:r>
              <a:rPr lang="en-US" sz="1200" b="0" i="0" u="none" strike="noStrike" kern="1200" dirty="0">
                <a:solidFill>
                  <a:schemeClr val="tx1"/>
                </a:solidFill>
                <a:effectLst/>
                <a:latin typeface="+mn-lt"/>
                <a:ea typeface="+mn-ea"/>
                <a:cs typeface="+mn-cs"/>
              </a:rPr>
              <a:t>A Sensor/Pi can then connect to the socket. The HQ will then send the Pi it’s public RSA keys. Using these RSA keys the pi will encrypt its secure authentication token known only to it and send it to the HQ along with a newly generated DES key.</a:t>
            </a:r>
            <a:endParaRPr lang="en-US" dirty="0">
              <a:effectLst/>
            </a:endParaRPr>
          </a:p>
          <a:p>
            <a:pPr rtl="0"/>
            <a:r>
              <a:rPr lang="en-US" sz="1200" b="0" i="0" u="none" strike="noStrike" kern="1200" dirty="0">
                <a:solidFill>
                  <a:schemeClr val="tx1"/>
                </a:solidFill>
                <a:effectLst/>
                <a:latin typeface="+mn-lt"/>
                <a:ea typeface="+mn-ea"/>
                <a:cs typeface="+mn-cs"/>
              </a:rPr>
              <a:t>The HQ decrypts the token and then Hashes it using SHA1 and compares it against its records. This practice is known as Salt &amp; Hashing and increases security because HQ does not actually know the PIs authentication token.</a:t>
            </a:r>
            <a:endParaRPr lang="en-US" dirty="0">
              <a:effectLst/>
            </a:endParaRPr>
          </a:p>
          <a:p>
            <a:pPr rtl="0"/>
            <a:r>
              <a:rPr lang="en-US" sz="1200" b="0" i="0" u="none" strike="noStrike" kern="1200" dirty="0">
                <a:solidFill>
                  <a:schemeClr val="tx1"/>
                </a:solidFill>
                <a:effectLst/>
                <a:latin typeface="+mn-lt"/>
                <a:ea typeface="+mn-ea"/>
                <a:cs typeface="+mn-cs"/>
              </a:rPr>
              <a:t>If the token checks out the Pi is validated and can begin to transmit data to the HQ using DES. If at any point the HQ determines something is wrong the connection is terminated.</a:t>
            </a:r>
            <a:endParaRPr lang="en-US" dirty="0">
              <a:effectLst/>
            </a:endParaRPr>
          </a:p>
          <a:p>
            <a:pPr rtl="0"/>
            <a:br>
              <a:rPr lang="en-US" dirty="0"/>
            </a:br>
            <a:r>
              <a:rPr lang="en-US" sz="1200" b="0" i="0" u="none" strike="noStrike" kern="1200" dirty="0">
                <a:solidFill>
                  <a:schemeClr val="tx1"/>
                </a:solidFill>
                <a:effectLst/>
                <a:latin typeface="+mn-lt"/>
                <a:ea typeface="+mn-ea"/>
                <a:cs typeface="+mn-cs"/>
              </a:rPr>
              <a:t>This scheme ensures the integrity and security of the system by protecting against Man-In-The-Middle and Known Ciphertext and Plaintext Attacks as well as protecting user data. </a:t>
            </a:r>
            <a:endParaRPr lang="en-US" dirty="0">
              <a:effectLst/>
            </a:endParaRPr>
          </a:p>
        </p:txBody>
      </p:sp>
      <p:sp>
        <p:nvSpPr>
          <p:cNvPr id="4" name="Slide Number Placeholder 3"/>
          <p:cNvSpPr>
            <a:spLocks noGrp="1"/>
          </p:cNvSpPr>
          <p:nvPr>
            <p:ph type="sldNum" sz="quarter" idx="10"/>
          </p:nvPr>
        </p:nvSpPr>
        <p:spPr/>
        <p:txBody>
          <a:bodyPr/>
          <a:lstStyle/>
          <a:p>
            <a:fld id="{EB3DA8EE-BE46-464A-B9ED-639C808FE555}" type="slidenum">
              <a:rPr lang="en-US" smtClean="0"/>
              <a:t>7</a:t>
            </a:fld>
            <a:endParaRPr lang="en-US"/>
          </a:p>
        </p:txBody>
      </p:sp>
    </p:spTree>
    <p:extLst>
      <p:ext uri="{BB962C8B-B14F-4D97-AF65-F5344CB8AC3E}">
        <p14:creationId xmlns:p14="http://schemas.microsoft.com/office/powerpoint/2010/main" val="20743138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pPr rtl="0"/>
            <a:r>
              <a:rPr lang="en-US" dirty="0">
                <a:effectLst/>
              </a:rPr>
              <a:t>John</a:t>
            </a:r>
          </a:p>
        </p:txBody>
      </p:sp>
      <p:sp>
        <p:nvSpPr>
          <p:cNvPr id="4" name="Slide Number Placeholder 3"/>
          <p:cNvSpPr>
            <a:spLocks noGrp="1"/>
          </p:cNvSpPr>
          <p:nvPr>
            <p:ph type="sldNum" sz="quarter" idx="10"/>
          </p:nvPr>
        </p:nvSpPr>
        <p:spPr/>
        <p:txBody>
          <a:bodyPr/>
          <a:lstStyle/>
          <a:p>
            <a:fld id="{EB3DA8EE-BE46-464A-B9ED-639C808FE555}" type="slidenum">
              <a:rPr lang="en-US" smtClean="0"/>
              <a:t>8</a:t>
            </a:fld>
            <a:endParaRPr lang="en-US"/>
          </a:p>
        </p:txBody>
      </p:sp>
    </p:spTree>
    <p:extLst>
      <p:ext uri="{BB962C8B-B14F-4D97-AF65-F5344CB8AC3E}">
        <p14:creationId xmlns:p14="http://schemas.microsoft.com/office/powerpoint/2010/main" val="37467436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B3DA8EE-BE46-464A-B9ED-639C808FE555}" type="slidenum">
              <a:rPr lang="en-US" smtClean="0"/>
              <a:t>9</a:t>
            </a:fld>
            <a:endParaRPr lang="en-US"/>
          </a:p>
        </p:txBody>
      </p:sp>
    </p:spTree>
    <p:extLst>
      <p:ext uri="{BB962C8B-B14F-4D97-AF65-F5344CB8AC3E}">
        <p14:creationId xmlns:p14="http://schemas.microsoft.com/office/powerpoint/2010/main" val="2240277444"/>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p:cNvSpPr/>
          <p:nvPr userDrawn="1"/>
        </p:nvSpPr>
        <p:spPr bwMode="black">
          <a:xfrm>
            <a:off x="-1" y="0"/>
            <a:ext cx="9144001" cy="514350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9144000" cy="5143500"/>
          </a:xfrm>
          <a:prstGeom prst="rect">
            <a:avLst/>
          </a:prstGeom>
          <a:effectLst/>
        </p:spPr>
      </p:pic>
      <p:sp>
        <p:nvSpPr>
          <p:cNvPr id="2" name="Title 1"/>
          <p:cNvSpPr>
            <a:spLocks noGrp="1"/>
          </p:cNvSpPr>
          <p:nvPr>
            <p:ph type="ctrTitle" hasCustomPrompt="1"/>
          </p:nvPr>
        </p:nvSpPr>
        <p:spPr bwMode="white">
          <a:xfrm>
            <a:off x="0" y="954412"/>
            <a:ext cx="9144000" cy="543049"/>
          </a:xfrm>
          <a:prstGeom prst="rect">
            <a:avLst/>
          </a:prstGeom>
        </p:spPr>
        <p:txBody>
          <a:bodyPr/>
          <a:lstStyle>
            <a:lvl1pPr>
              <a:defRPr sz="5000" b="1" baseline="0">
                <a:solidFill>
                  <a:srgbClr val="FFFFFF"/>
                </a:solidFill>
                <a:effectLst/>
                <a:latin typeface="Arial"/>
                <a:cs typeface="Arial"/>
              </a:defRPr>
            </a:lvl1pPr>
          </a:lstStyle>
          <a:p>
            <a:r>
              <a:rPr lang="en-US" dirty="0"/>
              <a:t>IoT Smart Lighting System</a:t>
            </a:r>
          </a:p>
        </p:txBody>
      </p:sp>
      <p:sp>
        <p:nvSpPr>
          <p:cNvPr id="7" name="Subtitle 2"/>
          <p:cNvSpPr>
            <a:spLocks noGrp="1"/>
          </p:cNvSpPr>
          <p:nvPr>
            <p:ph type="subTitle" idx="1"/>
          </p:nvPr>
        </p:nvSpPr>
        <p:spPr bwMode="white">
          <a:xfrm>
            <a:off x="0" y="2500263"/>
            <a:ext cx="9144000" cy="822325"/>
          </a:xfrm>
          <a:prstGeom prst="rect">
            <a:avLst/>
          </a:prstGeom>
        </p:spPr>
        <p:txBody>
          <a:bodyPr/>
          <a:lstStyle>
            <a:lvl1pPr marL="0" indent="0" algn="ctr">
              <a:buFontTx/>
              <a:buNone/>
              <a:defRPr>
                <a:solidFill>
                  <a:schemeClr val="bg1"/>
                </a:solidFill>
              </a:defRPr>
            </a:lvl1pPr>
          </a:lstStyle>
          <a:p>
            <a:r>
              <a:rPr lang="en-US" sz="1800" dirty="0"/>
              <a:t>DEPARTMENT OR SUBTITLE</a:t>
            </a:r>
          </a:p>
          <a:p>
            <a:r>
              <a:rPr lang="en-US" sz="1800" dirty="0"/>
              <a:t>XX/XX/XX</a:t>
            </a:r>
          </a:p>
        </p:txBody>
      </p:sp>
      <p:pic>
        <p:nvPicPr>
          <p:cNvPr id="12"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2854578" y="3913034"/>
            <a:ext cx="3434841" cy="8335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00292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8" name="Rectangle 7"/>
          <p:cNvSpPr/>
          <p:nvPr userDrawn="1"/>
        </p:nvSpPr>
        <p:spPr>
          <a:xfrm>
            <a:off x="0" y="1"/>
            <a:ext cx="9144000" cy="4779168"/>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Title 1"/>
          <p:cNvSpPr>
            <a:spLocks noGrp="1"/>
          </p:cNvSpPr>
          <p:nvPr>
            <p:ph type="ctrTitle" hasCustomPrompt="1"/>
          </p:nvPr>
        </p:nvSpPr>
        <p:spPr>
          <a:xfrm>
            <a:off x="214256" y="840664"/>
            <a:ext cx="8315851" cy="543049"/>
          </a:xfrm>
          <a:prstGeom prst="rect">
            <a:avLst/>
          </a:prstGeom>
          <a:ln>
            <a:noFill/>
          </a:ln>
        </p:spPr>
        <p:txBody>
          <a:bodyPr/>
          <a:lstStyle>
            <a:lvl1pPr algn="l">
              <a:defRPr sz="5000"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10" name="Rectangle 9"/>
          <p:cNvSpPr/>
          <p:nvPr userDrawn="1"/>
        </p:nvSpPr>
        <p:spPr bwMode="black">
          <a:xfrm>
            <a:off x="-1" y="4613098"/>
            <a:ext cx="9144001" cy="546524"/>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Date Placeholder 3"/>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2022-04-26</a:t>
            </a:fld>
            <a:endParaRPr lang="en-US" dirty="0">
              <a:solidFill>
                <a:srgbClr val="FFFFFF"/>
              </a:solidFill>
            </a:endParaRPr>
          </a:p>
        </p:txBody>
      </p:sp>
      <p:sp>
        <p:nvSpPr>
          <p:cNvPr id="16" name="Slide Number Placeholder 5"/>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401" y="4720618"/>
            <a:ext cx="1600591" cy="298871"/>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 INSERT TITLE HERE ]</a:t>
            </a:r>
          </a:p>
        </p:txBody>
      </p:sp>
    </p:spTree>
    <p:extLst>
      <p:ext uri="{BB962C8B-B14F-4D97-AF65-F5344CB8AC3E}">
        <p14:creationId xmlns:p14="http://schemas.microsoft.com/office/powerpoint/2010/main" val="13993881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214256" y="840664"/>
            <a:ext cx="8315851" cy="543049"/>
          </a:xfrm>
          <a:prstGeom prst="rect">
            <a:avLst/>
          </a:prstGeom>
          <a:ln>
            <a:noFill/>
          </a:ln>
        </p:spPr>
        <p:txBody>
          <a:bodyPr/>
          <a:lstStyle>
            <a:lvl1pPr algn="l">
              <a:defRPr sz="5000"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8" name="Rectangle 7"/>
          <p:cNvSpPr/>
          <p:nvPr userDrawn="1"/>
        </p:nvSpPr>
        <p:spPr bwMode="black">
          <a:xfrm>
            <a:off x="-1" y="4613098"/>
            <a:ext cx="9144001" cy="546524"/>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Date Placeholder 3"/>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2022-04-26</a:t>
            </a:fld>
            <a:endParaRPr lang="en-US" dirty="0">
              <a:solidFill>
                <a:srgbClr val="FFFFFF"/>
              </a:solidFill>
            </a:endParaRPr>
          </a:p>
        </p:txBody>
      </p:sp>
      <p:sp>
        <p:nvSpPr>
          <p:cNvPr id="16" name="Slide Number Placeholder 5"/>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401" y="4720618"/>
            <a:ext cx="1600591" cy="298871"/>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 INSERT TITLE HERE ]</a:t>
            </a:r>
          </a:p>
        </p:txBody>
      </p:sp>
    </p:spTree>
    <p:extLst>
      <p:ext uri="{BB962C8B-B14F-4D97-AF65-F5344CB8AC3E}">
        <p14:creationId xmlns:p14="http://schemas.microsoft.com/office/powerpoint/2010/main" val="1180058603"/>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8" name="Rectangle 7"/>
          <p:cNvSpPr/>
          <p:nvPr userDrawn="1"/>
        </p:nvSpPr>
        <p:spPr bwMode="black">
          <a:xfrm>
            <a:off x="1" y="0"/>
            <a:ext cx="9144001" cy="5143500"/>
          </a:xfrm>
          <a:prstGeom prst="rect">
            <a:avLst/>
          </a:prstGeom>
          <a:solidFill>
            <a:srgbClr val="54585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9144000" cy="5143500"/>
          </a:xfrm>
          <a:prstGeom prst="rect">
            <a:avLst/>
          </a:prstGeom>
          <a:effectLst/>
        </p:spPr>
      </p:pic>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2012970" y="1950706"/>
            <a:ext cx="5118055" cy="12420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44466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8" name="Rectangle 7"/>
          <p:cNvSpPr/>
          <p:nvPr userDrawn="1"/>
        </p:nvSpPr>
        <p:spPr bwMode="black">
          <a:xfrm>
            <a:off x="1" y="0"/>
            <a:ext cx="9144001" cy="5143500"/>
          </a:xfrm>
          <a:prstGeom prst="rect">
            <a:avLst/>
          </a:prstGeom>
          <a:solidFill>
            <a:srgbClr val="D6001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012970" y="1950706"/>
            <a:ext cx="5118055" cy="12420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59418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pic>
        <p:nvPicPr>
          <p:cNvPr id="4" name="Picture 3" descr="photo-1442406964439-e46ab8eff7c4.jpg"/>
          <p:cNvPicPr>
            <a:picLocks noChangeAspect="1"/>
          </p:cNvPicPr>
          <p:nvPr userDrawn="1"/>
        </p:nvPicPr>
        <p:blipFill rotWithShape="1">
          <a:blip r:embed="rId2">
            <a:extLst>
              <a:ext uri="{28A0092B-C50C-407E-A947-70E740481C1C}">
                <a14:useLocalDpi xmlns:a14="http://schemas.microsoft.com/office/drawing/2010/main" val="0"/>
              </a:ext>
            </a:extLst>
          </a:blip>
          <a:srcRect l="11141" t="14075" r="5310"/>
          <a:stretch/>
        </p:blipFill>
        <p:spPr>
          <a:xfrm>
            <a:off x="-1" y="0"/>
            <a:ext cx="9144001" cy="5143500"/>
          </a:xfrm>
          <a:prstGeom prst="rect">
            <a:avLst/>
          </a:prstGeom>
          <a:noFill/>
          <a:ln>
            <a:noFill/>
          </a:ln>
        </p:spPr>
      </p:pic>
      <p:sp>
        <p:nvSpPr>
          <p:cNvPr id="2" name="Title 1"/>
          <p:cNvSpPr>
            <a:spLocks noGrp="1"/>
          </p:cNvSpPr>
          <p:nvPr>
            <p:ph type="ctrTitle" hasCustomPrompt="1"/>
          </p:nvPr>
        </p:nvSpPr>
        <p:spPr>
          <a:xfrm>
            <a:off x="216322" y="2207832"/>
            <a:ext cx="8315851" cy="543049"/>
          </a:xfrm>
          <a:prstGeom prst="rect">
            <a:avLst/>
          </a:prstGeom>
          <a:ln>
            <a:noFill/>
          </a:ln>
        </p:spPr>
        <p:txBody>
          <a:bodyPr/>
          <a:lstStyle>
            <a:lvl1pPr algn="l">
              <a:defRPr sz="48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3" name="Subtitle 2"/>
          <p:cNvSpPr>
            <a:spLocks noGrp="1"/>
          </p:cNvSpPr>
          <p:nvPr>
            <p:ph type="subTitle" idx="1" hasCustomPrompt="1"/>
          </p:nvPr>
        </p:nvSpPr>
        <p:spPr>
          <a:xfrm>
            <a:off x="241489" y="3849351"/>
            <a:ext cx="8315851" cy="457076"/>
          </a:xfrm>
          <a:prstGeom prst="rect">
            <a:avLst/>
          </a:prstGeom>
          <a:ln>
            <a:noFill/>
          </a:ln>
        </p:spPr>
        <p:txBody>
          <a:bodyPr/>
          <a:lstStyle>
            <a:lvl1pPr marL="0" indent="0" algn="l">
              <a:buNone/>
              <a:defRPr sz="1400" kern="500" spc="240" baseline="0">
                <a:solidFill>
                  <a:srgbClr val="FFFFFF"/>
                </a:solidFill>
                <a:effectLst/>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DEPARTMENT OR SUBTITLE     |    11/30/17</a:t>
            </a:r>
          </a:p>
        </p:txBody>
      </p:sp>
      <p:pic>
        <p:nvPicPr>
          <p:cNvPr id="3075"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20675" y="4398000"/>
            <a:ext cx="2032107" cy="3794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77765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Rectangle 7"/>
          <p:cNvSpPr/>
          <p:nvPr userDrawn="1"/>
        </p:nvSpPr>
        <p:spPr bwMode="black">
          <a:xfrm>
            <a:off x="0" y="2371988"/>
            <a:ext cx="9144000" cy="2782206"/>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p:cNvSpPr>
            <a:spLocks noGrp="1"/>
          </p:cNvSpPr>
          <p:nvPr>
            <p:ph type="ctrTitle" hasCustomPrompt="1"/>
          </p:nvPr>
        </p:nvSpPr>
        <p:spPr bwMode="white">
          <a:xfrm>
            <a:off x="216322" y="2662273"/>
            <a:ext cx="8315851" cy="543049"/>
          </a:xfrm>
          <a:prstGeom prst="rect">
            <a:avLst/>
          </a:prstGeom>
          <a:ln>
            <a:noFill/>
          </a:ln>
        </p:spPr>
        <p:txBody>
          <a:bodyPr/>
          <a:lstStyle>
            <a:lvl1pPr algn="l">
              <a:defRPr sz="4800" b="1" spc="0" baseline="0">
                <a:solidFill>
                  <a:srgbClr val="FFFFFF"/>
                </a:solidFill>
                <a:effectLst/>
                <a:latin typeface="Arial"/>
                <a:cs typeface="Arial"/>
              </a:defRPr>
            </a:lvl1pPr>
          </a:lstStyle>
          <a:p>
            <a:r>
              <a:rPr lang="en-US" dirty="0"/>
              <a:t>IoT Smart Lighting System</a:t>
            </a:r>
          </a:p>
        </p:txBody>
      </p:sp>
      <p:sp>
        <p:nvSpPr>
          <p:cNvPr id="10" name="Subtitle 2"/>
          <p:cNvSpPr>
            <a:spLocks noGrp="1"/>
          </p:cNvSpPr>
          <p:nvPr>
            <p:ph type="subTitle" idx="1" hasCustomPrompt="1"/>
          </p:nvPr>
        </p:nvSpPr>
        <p:spPr bwMode="white">
          <a:xfrm>
            <a:off x="241489" y="4384549"/>
            <a:ext cx="8315851" cy="457076"/>
          </a:xfrm>
          <a:prstGeom prst="rect">
            <a:avLst/>
          </a:prstGeom>
          <a:ln>
            <a:noFill/>
          </a:ln>
        </p:spPr>
        <p:txBody>
          <a:bodyPr/>
          <a:lstStyle>
            <a:lvl1pPr marL="0" indent="0" algn="l">
              <a:buNone/>
              <a:defRPr sz="1400" kern="500" spc="240" baseline="0">
                <a:solidFill>
                  <a:srgbClr val="FFFFFF"/>
                </a:solidFill>
                <a:effectLst/>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William Hawkins, Davis Piercy John Reed | 26 APR 2022 | ECSE 4660/6660</a:t>
            </a:r>
          </a:p>
        </p:txBody>
      </p:sp>
      <p:cxnSp>
        <p:nvCxnSpPr>
          <p:cNvPr id="13" name="Straight Connector 12"/>
          <p:cNvCxnSpPr/>
          <p:nvPr userDrawn="1"/>
        </p:nvCxnSpPr>
        <p:spPr>
          <a:xfrm>
            <a:off x="3175" y="2333419"/>
            <a:ext cx="9144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2050" name="Picture 2" descr="C:\Users\gardel2\Desktop\Brand Approval Reference\Rensselaer Logo Layered Files\RF0010-01 Rensselaer Large Logo\CMYK\PNGs\RF0010-01 Rensselaer Large Logo-with Tagline CMYK-TwoColor.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320675" y="584200"/>
            <a:ext cx="3665627" cy="88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59078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w/Bullets">
    <p:spTree>
      <p:nvGrpSpPr>
        <p:cNvPr id="1" name=""/>
        <p:cNvGrpSpPr/>
        <p:nvPr/>
      </p:nvGrpSpPr>
      <p:grpSpPr>
        <a:xfrm>
          <a:off x="0" y="0"/>
          <a:ext cx="0" cy="0"/>
          <a:chOff x="0" y="0"/>
          <a:chExt cx="0" cy="0"/>
        </a:xfrm>
      </p:grpSpPr>
      <p:sp>
        <p:nvSpPr>
          <p:cNvPr id="15" name="Rectangle 14"/>
          <p:cNvSpPr/>
          <p:nvPr userDrawn="1"/>
        </p:nvSpPr>
        <p:spPr bwMode="black">
          <a:xfrm>
            <a:off x="-1" y="4613098"/>
            <a:ext cx="9144001" cy="546524"/>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Date Placeholder 3"/>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solidFill>
                  <a:srgbClr val="FFFFFF"/>
                </a:solidFill>
              </a:rPr>
              <a:t>26 APR 2022</a:t>
            </a:r>
          </a:p>
        </p:txBody>
      </p:sp>
      <p:sp>
        <p:nvSpPr>
          <p:cNvPr id="17" name="Footer Placeholder 4"/>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IoT Smart Lighting System</a:t>
            </a:r>
          </a:p>
        </p:txBody>
      </p:sp>
      <p:sp>
        <p:nvSpPr>
          <p:cNvPr id="18" name="Slide Number Placeholder 5"/>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sp>
        <p:nvSpPr>
          <p:cNvPr id="8" name="Text Placeholder 8"/>
          <p:cNvSpPr>
            <a:spLocks noGrp="1"/>
          </p:cNvSpPr>
          <p:nvPr>
            <p:ph type="body" sz="quarter" idx="14" hasCustomPrompt="1"/>
          </p:nvPr>
        </p:nvSpPr>
        <p:spPr>
          <a:xfrm>
            <a:off x="224416" y="202610"/>
            <a:ext cx="8324645" cy="394288"/>
          </a:xfrm>
          <a:prstGeom prst="rect">
            <a:avLst/>
          </a:prstGeom>
        </p:spPr>
        <p:txBody>
          <a:bodyPr vert="horz"/>
          <a:lstStyle>
            <a:lvl1pPr marL="0" indent="0">
              <a:spcAft>
                <a:spcPts val="1800"/>
              </a:spcAft>
              <a:buFontTx/>
              <a:buNone/>
              <a:defRPr sz="1800" b="0" spc="100" baseline="0">
                <a:solidFill>
                  <a:srgbClr val="9EA2A2"/>
                </a:solidFill>
              </a:defRPr>
            </a:lvl1pPr>
            <a:lvl2pPr marL="169863" indent="-169863">
              <a:spcBef>
                <a:spcPts val="2000"/>
              </a:spcBef>
              <a:buClr>
                <a:srgbClr val="DB091C"/>
              </a:buClr>
              <a:buFont typeface="Wingdings" panose="05000000000000000000" pitchFamily="2" charset="2"/>
              <a:buChar char="§"/>
              <a:defRPr sz="1800" baseline="0">
                <a:solidFill>
                  <a:schemeClr val="tx1"/>
                </a:solidFill>
              </a:defRPr>
            </a:lvl2pPr>
            <a:lvl3pPr marL="398463" indent="-171450">
              <a:spcBef>
                <a:spcPts val="600"/>
              </a:spcBef>
              <a:buClr>
                <a:srgbClr val="DB091C"/>
              </a:buClr>
              <a:buFont typeface="Arial" panose="020B0604020202020204" pitchFamily="34" charset="0"/>
              <a:buChar char="−"/>
              <a:defRPr sz="1400" baseline="0">
                <a:solidFill>
                  <a:schemeClr val="tx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0" name="Straight Connector 9"/>
          <p:cNvCxnSpPr/>
          <p:nvPr userDrawn="1"/>
        </p:nvCxnSpPr>
        <p:spPr>
          <a:xfrm>
            <a:off x="0" y="596897"/>
            <a:ext cx="9144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1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401" y="4720618"/>
            <a:ext cx="1600591" cy="298871"/>
          </a:xfrm>
          <a:prstGeom prst="rect">
            <a:avLst/>
          </a:prstGeom>
          <a:noFill/>
          <a:extLst>
            <a:ext uri="{909E8E84-426E-40DD-AFC4-6F175D3DCCD1}">
              <a14:hiddenFill xmlns:a14="http://schemas.microsoft.com/office/drawing/2010/main">
                <a:solidFill>
                  <a:srgbClr val="FFFFFF"/>
                </a:solidFill>
              </a14:hiddenFill>
            </a:ext>
          </a:extLst>
        </p:spPr>
      </p:pic>
      <p:sp>
        <p:nvSpPr>
          <p:cNvPr id="12" name="Text Placeholder 6"/>
          <p:cNvSpPr>
            <a:spLocks noGrp="1"/>
          </p:cNvSpPr>
          <p:nvPr>
            <p:ph type="body" sz="quarter" idx="17" hasCustomPrompt="1"/>
          </p:nvPr>
        </p:nvSpPr>
        <p:spPr>
          <a:xfrm>
            <a:off x="224416" y="788979"/>
            <a:ext cx="6257925" cy="1828800"/>
          </a:xfrm>
          <a:prstGeom prst="rect">
            <a:avLst/>
          </a:prstGeom>
        </p:spPr>
        <p:txBody>
          <a:bodyPr/>
          <a:lstStyle>
            <a:lvl2pPr marL="225425" marR="0"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lvl2pPr>
            <a:lvl3pPr marL="461963" marR="0"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lvl3pPr>
          </a:lstStyle>
          <a:p>
            <a:pPr marL="225425" marR="0" lvl="1"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1800" b="0" i="0" u="none" strike="noStrike" kern="1200" cap="none" spc="0" normalizeH="0" baseline="0" noProof="0" dirty="0" err="1">
                <a:ln>
                  <a:noFill/>
                </a:ln>
                <a:solidFill>
                  <a:prstClr val="black"/>
                </a:solidFill>
                <a:effectLst/>
                <a:uLnTx/>
                <a:uFillTx/>
                <a:latin typeface="+mn-lt"/>
                <a:ea typeface="+mn-ea"/>
                <a:cs typeface="+mn-cs"/>
              </a:rPr>
              <a:t>pt</a:t>
            </a:r>
            <a:r>
              <a:rPr kumimoji="0" lang="en-US" sz="1800" b="0" i="0" u="none" strike="noStrike" kern="1200" cap="none" spc="0" normalizeH="0" baseline="0" noProof="0" dirty="0">
                <a:ln>
                  <a:noFill/>
                </a:ln>
                <a:solidFill>
                  <a:prstClr val="black"/>
                </a:solidFill>
                <a:effectLst/>
                <a:uLnTx/>
                <a:uFillTx/>
                <a:latin typeface="+mn-lt"/>
                <a:ea typeface="+mn-ea"/>
                <a:cs typeface="+mn-cs"/>
              </a:rPr>
              <a:t> – Black</a:t>
            </a:r>
          </a:p>
          <a:p>
            <a:pPr marL="461963" marR="0" lvl="2"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400" b="0" i="0" u="none" strike="noStrike" kern="1200" cap="none" spc="0" normalizeH="0" baseline="0" noProof="0" dirty="0" err="1">
                <a:ln>
                  <a:noFill/>
                </a:ln>
                <a:solidFill>
                  <a:prstClr val="black"/>
                </a:solidFill>
                <a:effectLst/>
                <a:uLnTx/>
                <a:uFillTx/>
                <a:latin typeface="+mn-lt"/>
                <a:ea typeface="+mn-ea"/>
                <a:cs typeface="+mn-cs"/>
              </a:rPr>
              <a:t>pt</a:t>
            </a:r>
            <a:r>
              <a:rPr kumimoji="0" lang="en-US" sz="1400"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427612228"/>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guide id="3" orient="horz" pos="49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4572000" y="596898"/>
            <a:ext cx="4572000" cy="4138219"/>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24416" y="202609"/>
            <a:ext cx="8324645" cy="394289"/>
          </a:xfrm>
          <a:prstGeom prst="rect">
            <a:avLst/>
          </a:prstGeom>
        </p:spPr>
        <p:txBody>
          <a:bodyPr vert="horz"/>
          <a:lstStyle>
            <a:lvl1pPr marL="0" indent="0">
              <a:spcAft>
                <a:spcPts val="1800"/>
              </a:spcAft>
              <a:buFontTx/>
              <a:buNone/>
              <a:defRPr sz="1800" b="0" spc="100" baseline="0">
                <a:solidFill>
                  <a:srgbClr val="9EA2A2"/>
                </a:solidFill>
              </a:defRPr>
            </a:lvl1pPr>
            <a:lvl2pPr marL="169863" indent="-169863">
              <a:spcBef>
                <a:spcPts val="2000"/>
              </a:spcBef>
              <a:buClr>
                <a:srgbClr val="DB091C"/>
              </a:buClr>
              <a:buFont typeface="Wingdings" panose="05000000000000000000" pitchFamily="2" charset="2"/>
              <a:buChar char="§"/>
              <a:defRPr sz="1800" baseline="0">
                <a:solidFill>
                  <a:srgbClr val="5F6062"/>
                </a:solidFill>
              </a:defRPr>
            </a:lvl2pPr>
            <a:lvl3pPr marL="398463" indent="-171450">
              <a:spcBef>
                <a:spcPts val="600"/>
              </a:spcBef>
              <a:buClr>
                <a:srgbClr val="DB091C"/>
              </a:buClr>
              <a:buFont typeface="Arial" panose="020B0604020202020204" pitchFamily="34" charset="0"/>
              <a:buChar char="−"/>
              <a:defRPr sz="1400"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5" name="Straight Connector 14"/>
          <p:cNvCxnSpPr/>
          <p:nvPr userDrawn="1"/>
        </p:nvCxnSpPr>
        <p:spPr>
          <a:xfrm>
            <a:off x="0" y="596897"/>
            <a:ext cx="9144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4613098"/>
            <a:ext cx="9144001" cy="546524"/>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Date Placeholder 3"/>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2022-04-26</a:t>
            </a:fld>
            <a:endParaRPr lang="en-US" dirty="0">
              <a:solidFill>
                <a:srgbClr val="FFFFFF"/>
              </a:solidFill>
            </a:endParaRPr>
          </a:p>
        </p:txBody>
      </p:sp>
      <p:sp>
        <p:nvSpPr>
          <p:cNvPr id="19" name="Slide Number Placeholder 5"/>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pic>
        <p:nvPicPr>
          <p:cNvPr id="20"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401" y="4720618"/>
            <a:ext cx="1600591" cy="298871"/>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 INSERT TITLE HERE ]</a:t>
            </a:r>
          </a:p>
        </p:txBody>
      </p:sp>
      <p:sp>
        <p:nvSpPr>
          <p:cNvPr id="13" name="Text Placeholder 6"/>
          <p:cNvSpPr>
            <a:spLocks noGrp="1"/>
          </p:cNvSpPr>
          <p:nvPr>
            <p:ph type="body" sz="quarter" idx="18" hasCustomPrompt="1"/>
          </p:nvPr>
        </p:nvSpPr>
        <p:spPr>
          <a:xfrm>
            <a:off x="224416" y="781050"/>
            <a:ext cx="6257925" cy="2085205"/>
          </a:xfrm>
          <a:prstGeom prst="rect">
            <a:avLst/>
          </a:prstGeom>
        </p:spPr>
        <p:txBody>
          <a:bodyPr/>
          <a:lstStyle>
            <a:lvl2pPr marL="225425" marR="0"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lvl2pPr>
            <a:lvl3pPr marL="461963" marR="0"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lvl3pPr>
          </a:lstStyle>
          <a:p>
            <a:pPr marL="225425" marR="0" lvl="1"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1800" b="0" i="0" u="none" strike="noStrike" kern="1200" cap="none" spc="0" normalizeH="0" baseline="0" noProof="0" dirty="0" err="1">
                <a:ln>
                  <a:noFill/>
                </a:ln>
                <a:solidFill>
                  <a:prstClr val="black"/>
                </a:solidFill>
                <a:effectLst/>
                <a:uLnTx/>
                <a:uFillTx/>
                <a:latin typeface="+mn-lt"/>
                <a:ea typeface="+mn-ea"/>
                <a:cs typeface="+mn-cs"/>
              </a:rPr>
              <a:t>pt</a:t>
            </a:r>
            <a:r>
              <a:rPr kumimoji="0" lang="en-US" sz="1800" b="0" i="0" u="none" strike="noStrike" kern="1200" cap="none" spc="0" normalizeH="0" baseline="0" noProof="0" dirty="0">
                <a:ln>
                  <a:noFill/>
                </a:ln>
                <a:solidFill>
                  <a:prstClr val="black"/>
                </a:solidFill>
                <a:effectLst/>
                <a:uLnTx/>
                <a:uFillTx/>
                <a:latin typeface="+mn-lt"/>
                <a:ea typeface="+mn-ea"/>
                <a:cs typeface="+mn-cs"/>
              </a:rPr>
              <a:t> – Black</a:t>
            </a:r>
          </a:p>
          <a:p>
            <a:pPr marL="461963" marR="0" lvl="2"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400" b="0" i="0" u="none" strike="noStrike" kern="1200" cap="none" spc="0" normalizeH="0" baseline="0" noProof="0" dirty="0" err="1">
                <a:ln>
                  <a:noFill/>
                </a:ln>
                <a:solidFill>
                  <a:prstClr val="black"/>
                </a:solidFill>
                <a:effectLst/>
                <a:uLnTx/>
                <a:uFillTx/>
                <a:latin typeface="+mn-lt"/>
                <a:ea typeface="+mn-ea"/>
                <a:cs typeface="+mn-cs"/>
              </a:rPr>
              <a:t>pt</a:t>
            </a:r>
            <a:r>
              <a:rPr kumimoji="0" lang="en-US" sz="1400"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3121093013"/>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guide id="3" orient="horz" pos="492"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1" y="596898"/>
            <a:ext cx="4572000" cy="4138219"/>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24416" y="202609"/>
            <a:ext cx="8324645" cy="394289"/>
          </a:xfrm>
          <a:prstGeom prst="rect">
            <a:avLst/>
          </a:prstGeom>
        </p:spPr>
        <p:txBody>
          <a:bodyPr vert="horz"/>
          <a:lstStyle>
            <a:lvl1pPr marL="0" indent="0">
              <a:spcAft>
                <a:spcPts val="1800"/>
              </a:spcAft>
              <a:buFontTx/>
              <a:buNone/>
              <a:defRPr sz="1800" b="0" spc="100" baseline="0">
                <a:solidFill>
                  <a:srgbClr val="9EA2A2"/>
                </a:solidFill>
              </a:defRPr>
            </a:lvl1pPr>
            <a:lvl2pPr marL="169863" indent="-169863">
              <a:spcBef>
                <a:spcPts val="2000"/>
              </a:spcBef>
              <a:buClr>
                <a:srgbClr val="DB091C"/>
              </a:buClr>
              <a:buFont typeface="Wingdings" panose="05000000000000000000" pitchFamily="2" charset="2"/>
              <a:buChar char="§"/>
              <a:defRPr sz="1800" baseline="0">
                <a:solidFill>
                  <a:srgbClr val="5F6062"/>
                </a:solidFill>
              </a:defRPr>
            </a:lvl2pPr>
            <a:lvl3pPr marL="398463" indent="-171450">
              <a:spcBef>
                <a:spcPts val="600"/>
              </a:spcBef>
              <a:buClr>
                <a:srgbClr val="DB091C"/>
              </a:buClr>
              <a:buFont typeface="Arial" panose="020B0604020202020204" pitchFamily="34" charset="0"/>
              <a:buChar char="−"/>
              <a:defRPr sz="1400"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7" name="Straight Connector 16"/>
          <p:cNvCxnSpPr/>
          <p:nvPr userDrawn="1"/>
        </p:nvCxnSpPr>
        <p:spPr>
          <a:xfrm>
            <a:off x="0" y="596897"/>
            <a:ext cx="9144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4613098"/>
            <a:ext cx="9144001" cy="546524"/>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Date Placeholder 3"/>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2022-04-26</a:t>
            </a:fld>
            <a:endParaRPr lang="en-US" dirty="0">
              <a:solidFill>
                <a:srgbClr val="FFFFFF"/>
              </a:solidFill>
            </a:endParaRPr>
          </a:p>
        </p:txBody>
      </p:sp>
      <p:sp>
        <p:nvSpPr>
          <p:cNvPr id="20" name="Slide Number Placeholder 5"/>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pic>
        <p:nvPicPr>
          <p:cNvPr id="2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401" y="4720618"/>
            <a:ext cx="1600591" cy="298871"/>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 INSERT TITLE HERE ]</a:t>
            </a:r>
          </a:p>
        </p:txBody>
      </p:sp>
      <p:sp>
        <p:nvSpPr>
          <p:cNvPr id="13" name="Text Placeholder 6"/>
          <p:cNvSpPr>
            <a:spLocks noGrp="1"/>
          </p:cNvSpPr>
          <p:nvPr>
            <p:ph type="body" sz="quarter" idx="18" hasCustomPrompt="1"/>
          </p:nvPr>
        </p:nvSpPr>
        <p:spPr>
          <a:xfrm>
            <a:off x="4815282" y="774693"/>
            <a:ext cx="4074718" cy="2091562"/>
          </a:xfrm>
          <a:prstGeom prst="rect">
            <a:avLst/>
          </a:prstGeom>
        </p:spPr>
        <p:txBody>
          <a:bodyPr/>
          <a:lstStyle>
            <a:lvl2pPr marL="225425" marR="0"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lvl2pPr>
            <a:lvl3pPr marL="461963" marR="0"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lvl3pPr>
          </a:lstStyle>
          <a:p>
            <a:pPr marL="225425" marR="0" lvl="1"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1800" b="0" i="0" u="none" strike="noStrike" kern="1200" cap="none" spc="0" normalizeH="0" baseline="0" noProof="0" dirty="0" err="1">
                <a:ln>
                  <a:noFill/>
                </a:ln>
                <a:solidFill>
                  <a:prstClr val="black"/>
                </a:solidFill>
                <a:effectLst/>
                <a:uLnTx/>
                <a:uFillTx/>
                <a:latin typeface="+mn-lt"/>
                <a:ea typeface="+mn-ea"/>
                <a:cs typeface="+mn-cs"/>
              </a:rPr>
              <a:t>pt</a:t>
            </a:r>
            <a:r>
              <a:rPr kumimoji="0" lang="en-US" sz="1800" b="0" i="0" u="none" strike="noStrike" kern="1200" cap="none" spc="0" normalizeH="0" baseline="0" noProof="0" dirty="0">
                <a:ln>
                  <a:noFill/>
                </a:ln>
                <a:solidFill>
                  <a:prstClr val="black"/>
                </a:solidFill>
                <a:effectLst/>
                <a:uLnTx/>
                <a:uFillTx/>
                <a:latin typeface="+mn-lt"/>
                <a:ea typeface="+mn-ea"/>
                <a:cs typeface="+mn-cs"/>
              </a:rPr>
              <a:t> – Black</a:t>
            </a:r>
          </a:p>
          <a:p>
            <a:pPr marL="461963" marR="0" lvl="2"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400" b="0" i="0" u="none" strike="noStrike" kern="1200" cap="none" spc="0" normalizeH="0" baseline="0" noProof="0" dirty="0" err="1">
                <a:ln>
                  <a:noFill/>
                </a:ln>
                <a:solidFill>
                  <a:prstClr val="black"/>
                </a:solidFill>
                <a:effectLst/>
                <a:uLnTx/>
                <a:uFillTx/>
                <a:latin typeface="+mn-lt"/>
                <a:ea typeface="+mn-ea"/>
                <a:cs typeface="+mn-cs"/>
              </a:rPr>
              <a:t>pt</a:t>
            </a:r>
            <a:r>
              <a:rPr kumimoji="0" lang="en-US" sz="1400"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3878329294"/>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guide id="3" orient="horz" pos="468"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Photo">
    <p:spTree>
      <p:nvGrpSpPr>
        <p:cNvPr id="1" name=""/>
        <p:cNvGrpSpPr/>
        <p:nvPr/>
      </p:nvGrpSpPr>
      <p:grpSpPr>
        <a:xfrm>
          <a:off x="0" y="0"/>
          <a:ext cx="0" cy="0"/>
          <a:chOff x="0" y="0"/>
          <a:chExt cx="0" cy="0"/>
        </a:xfrm>
      </p:grpSpPr>
      <p:sp>
        <p:nvSpPr>
          <p:cNvPr id="2" name="Rectangle 1"/>
          <p:cNvSpPr/>
          <p:nvPr userDrawn="1"/>
        </p:nvSpPr>
        <p:spPr>
          <a:xfrm>
            <a:off x="-1" y="0"/>
            <a:ext cx="9144001" cy="4792905"/>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 Placeholder 8"/>
          <p:cNvSpPr>
            <a:spLocks noGrp="1"/>
          </p:cNvSpPr>
          <p:nvPr>
            <p:ph type="body" sz="quarter" idx="14" hasCustomPrompt="1"/>
          </p:nvPr>
        </p:nvSpPr>
        <p:spPr>
          <a:xfrm>
            <a:off x="224416" y="202610"/>
            <a:ext cx="8324645" cy="394288"/>
          </a:xfrm>
          <a:prstGeom prst="rect">
            <a:avLst/>
          </a:prstGeom>
        </p:spPr>
        <p:txBody>
          <a:bodyPr vert="horz"/>
          <a:lstStyle>
            <a:lvl1pPr marL="0" indent="0">
              <a:spcAft>
                <a:spcPts val="1800"/>
              </a:spcAft>
              <a:buFontTx/>
              <a:buNone/>
              <a:defRPr sz="1800" b="0" spc="100" baseline="0">
                <a:solidFill>
                  <a:srgbClr val="9EA2A2"/>
                </a:solidFill>
              </a:defRPr>
            </a:lvl1pPr>
            <a:lvl2pPr marL="169863" indent="-169863">
              <a:spcBef>
                <a:spcPts val="2000"/>
              </a:spcBef>
              <a:buClr>
                <a:schemeClr val="bg1"/>
              </a:buClr>
              <a:buFont typeface="Wingdings" panose="05000000000000000000" pitchFamily="2" charset="2"/>
              <a:buChar char="§"/>
              <a:defRPr sz="1800" baseline="0">
                <a:solidFill>
                  <a:schemeClr val="bg1"/>
                </a:solidFill>
              </a:defRPr>
            </a:lvl2pPr>
            <a:lvl3pPr marL="398463" indent="-171450">
              <a:spcBef>
                <a:spcPts val="600"/>
              </a:spcBef>
              <a:buClr>
                <a:schemeClr val="bg1"/>
              </a:buClr>
              <a:buFont typeface="Arial" panose="020B0604020202020204" pitchFamily="34" charset="0"/>
              <a:buChar char="−"/>
              <a:defRPr sz="1400" baseline="0">
                <a:solidFill>
                  <a:schemeClr val="bg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20" name="Straight Connector 19"/>
          <p:cNvCxnSpPr/>
          <p:nvPr userDrawn="1"/>
        </p:nvCxnSpPr>
        <p:spPr>
          <a:xfrm>
            <a:off x="0" y="596897"/>
            <a:ext cx="9144000" cy="0"/>
          </a:xfrm>
          <a:prstGeom prst="line">
            <a:avLst/>
          </a:prstGeom>
          <a:ln w="63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bwMode="black">
          <a:xfrm>
            <a:off x="-1" y="4613098"/>
            <a:ext cx="9144001" cy="546524"/>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Date Placeholder 3"/>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2022-04-26</a:t>
            </a:fld>
            <a:endParaRPr lang="en-US" dirty="0">
              <a:solidFill>
                <a:srgbClr val="FFFFFF"/>
              </a:solidFill>
            </a:endParaRPr>
          </a:p>
        </p:txBody>
      </p:sp>
      <p:sp>
        <p:nvSpPr>
          <p:cNvPr id="18" name="Slide Number Placeholder 5"/>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401" y="4720618"/>
            <a:ext cx="1600591" cy="298871"/>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 INSERT TITLE HERE ]</a:t>
            </a:r>
          </a:p>
        </p:txBody>
      </p:sp>
      <p:sp>
        <p:nvSpPr>
          <p:cNvPr id="13" name="Text Placeholder 4"/>
          <p:cNvSpPr>
            <a:spLocks noGrp="1"/>
          </p:cNvSpPr>
          <p:nvPr>
            <p:ph type="body" sz="quarter" idx="15" hasCustomPrompt="1"/>
          </p:nvPr>
        </p:nvSpPr>
        <p:spPr>
          <a:xfrm>
            <a:off x="223838" y="767299"/>
            <a:ext cx="5113337" cy="1902085"/>
          </a:xfrm>
          <a:prstGeom prst="rect">
            <a:avLst/>
          </a:prstGeom>
        </p:spPr>
        <p:txBody>
          <a:bodyPr/>
          <a:lstStyle>
            <a:lvl2pPr marL="225425" marR="0" indent="-225425" algn="l" defTabSz="457200" rtl="0" eaLnBrk="1" fontAlgn="auto" latinLnBrk="0" hangingPunct="1">
              <a:lnSpc>
                <a:spcPct val="100000"/>
              </a:lnSpc>
              <a:spcBef>
                <a:spcPts val="2000"/>
              </a:spcBef>
              <a:spcAft>
                <a:spcPts val="0"/>
              </a:spcAft>
              <a:buClr>
                <a:prstClr val="white"/>
              </a:buClr>
              <a:buSzTx/>
              <a:buFont typeface="Wingdings" panose="05000000000000000000" pitchFamily="2" charset="2"/>
              <a:buChar char="§"/>
              <a:tabLst/>
              <a:defRPr/>
            </a:lvl2pPr>
            <a:lvl3pPr marL="461963" marR="0" indent="-236538" algn="l" defTabSz="457200" rtl="0" eaLnBrk="1" fontAlgn="auto" latinLnBrk="0" hangingPunct="1">
              <a:lnSpc>
                <a:spcPct val="100000"/>
              </a:lnSpc>
              <a:spcBef>
                <a:spcPts val="600"/>
              </a:spcBef>
              <a:spcAft>
                <a:spcPts val="0"/>
              </a:spcAft>
              <a:buClr>
                <a:prstClr val="white"/>
              </a:buClr>
              <a:buSzTx/>
              <a:buFont typeface="Arial" panose="020B0604020202020204" pitchFamily="34" charset="0"/>
              <a:buChar char="−"/>
              <a:tabLst/>
              <a:defRPr/>
            </a:lvl3pPr>
          </a:lstStyle>
          <a:p>
            <a:pPr marL="225425" marR="0" lvl="1" indent="-225425" algn="l" defTabSz="457200" rtl="0" eaLnBrk="1" fontAlgn="auto" latinLnBrk="0" hangingPunct="1">
              <a:lnSpc>
                <a:spcPct val="100000"/>
              </a:lnSpc>
              <a:spcBef>
                <a:spcPts val="2000"/>
              </a:spcBef>
              <a:spcAft>
                <a:spcPts val="0"/>
              </a:spcAft>
              <a:buClr>
                <a:prstClr val="white"/>
              </a:buClr>
              <a:buSzTx/>
              <a:buFont typeface="Wingdings" panose="05000000000000000000" pitchFamily="2" charset="2"/>
              <a:buChar char="§"/>
              <a:tabLst/>
              <a:defRPr/>
            </a:pPr>
            <a:r>
              <a:rPr kumimoji="0" lang="en-US" sz="1800" b="0" i="0" u="none" strike="noStrike" kern="1200" cap="none" spc="0" normalizeH="0" baseline="0" noProof="0" dirty="0">
                <a:ln>
                  <a:noFill/>
                </a:ln>
                <a:solidFill>
                  <a:prstClr val="white"/>
                </a:solidFill>
                <a:effectLst/>
                <a:uLnTx/>
                <a:uFillTx/>
                <a:latin typeface="+mn-lt"/>
                <a:ea typeface="+mn-ea"/>
                <a:cs typeface="+mn-cs"/>
              </a:rPr>
              <a:t>Level 2 – Arial 18 </a:t>
            </a:r>
            <a:r>
              <a:rPr kumimoji="0" lang="en-US" sz="1800" b="0" i="0" u="none" strike="noStrike" kern="1200" cap="none" spc="0" normalizeH="0" baseline="0" noProof="0" dirty="0" err="1">
                <a:ln>
                  <a:noFill/>
                </a:ln>
                <a:solidFill>
                  <a:prstClr val="white"/>
                </a:solidFill>
                <a:effectLst/>
                <a:uLnTx/>
                <a:uFillTx/>
                <a:latin typeface="+mn-lt"/>
                <a:ea typeface="+mn-ea"/>
                <a:cs typeface="+mn-cs"/>
              </a:rPr>
              <a:t>pt</a:t>
            </a:r>
            <a:r>
              <a:rPr kumimoji="0" lang="en-US" sz="1800" b="0" i="0" u="none" strike="noStrike" kern="1200" cap="none" spc="0" normalizeH="0" baseline="0" noProof="0" dirty="0">
                <a:ln>
                  <a:noFill/>
                </a:ln>
                <a:solidFill>
                  <a:prstClr val="white"/>
                </a:solidFill>
                <a:effectLst/>
                <a:uLnTx/>
                <a:uFillTx/>
                <a:latin typeface="+mn-lt"/>
                <a:ea typeface="+mn-ea"/>
                <a:cs typeface="+mn-cs"/>
              </a:rPr>
              <a:t> – Black</a:t>
            </a:r>
          </a:p>
          <a:p>
            <a:pPr marL="461963" marR="0" lvl="2" indent="-236538" algn="l" defTabSz="457200" rtl="0" eaLnBrk="1" fontAlgn="auto" latinLnBrk="0" hangingPunct="1">
              <a:lnSpc>
                <a:spcPct val="100000"/>
              </a:lnSpc>
              <a:spcBef>
                <a:spcPts val="600"/>
              </a:spcBef>
              <a:spcAft>
                <a:spcPts val="0"/>
              </a:spcAft>
              <a:buClr>
                <a:prstClr val="white"/>
              </a:buClr>
              <a:buSzTx/>
              <a:buFont typeface="Arial" panose="020B0604020202020204" pitchFamily="34" charset="0"/>
              <a:buChar char="−"/>
              <a:tabLst/>
              <a:defRPr/>
            </a:pPr>
            <a:r>
              <a:rPr kumimoji="0" lang="en-US" sz="1400" b="0" i="0" u="none" strike="noStrike" kern="1200" cap="none" spc="0" normalizeH="0" baseline="0" noProof="0" dirty="0">
                <a:ln>
                  <a:noFill/>
                </a:ln>
                <a:solidFill>
                  <a:prstClr val="white"/>
                </a:solidFill>
                <a:effectLst/>
                <a:uLnTx/>
                <a:uFillTx/>
                <a:latin typeface="+mn-lt"/>
                <a:ea typeface="+mn-ea"/>
                <a:cs typeface="+mn-cs"/>
              </a:rPr>
              <a:t>Level 3 – Arial 14 </a:t>
            </a:r>
            <a:r>
              <a:rPr kumimoji="0" lang="en-US" sz="1400" b="0" i="0" u="none" strike="noStrike" kern="1200" cap="none" spc="0" normalizeH="0" baseline="0" noProof="0" dirty="0" err="1">
                <a:ln>
                  <a:noFill/>
                </a:ln>
                <a:solidFill>
                  <a:prstClr val="white"/>
                </a:solidFill>
                <a:effectLst/>
                <a:uLnTx/>
                <a:uFillTx/>
                <a:latin typeface="+mn-lt"/>
                <a:ea typeface="+mn-ea"/>
                <a:cs typeface="+mn-cs"/>
              </a:rPr>
              <a:t>pt</a:t>
            </a:r>
            <a:r>
              <a:rPr kumimoji="0" lang="en-US" sz="1400" b="0" i="0" u="none" strike="noStrike" kern="1200" cap="none" spc="0" normalizeH="0" baseline="0" noProof="0" dirty="0">
                <a:ln>
                  <a:noFill/>
                </a:ln>
                <a:solidFill>
                  <a:prstClr val="white"/>
                </a:solidFill>
                <a:effectLst/>
                <a:uLnTx/>
                <a:uFillTx/>
                <a:latin typeface="+mn-lt"/>
                <a:ea typeface="+mn-ea"/>
                <a:cs typeface="+mn-cs"/>
              </a:rPr>
              <a:t> – Black</a:t>
            </a:r>
          </a:p>
        </p:txBody>
      </p:sp>
    </p:spTree>
    <p:extLst>
      <p:ext uri="{BB962C8B-B14F-4D97-AF65-F5344CB8AC3E}">
        <p14:creationId xmlns:p14="http://schemas.microsoft.com/office/powerpoint/2010/main" val="2176600570"/>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0" y="0"/>
            <a:ext cx="9144000" cy="4735116"/>
          </a:xfrm>
          <a:prstGeom prst="rect">
            <a:avLst/>
          </a:prstGeom>
        </p:spPr>
        <p:txBody>
          <a:bodyPr vert="horz"/>
          <a:lstStyle>
            <a:lvl1pPr marL="0" indent="0">
              <a:buNone/>
              <a:defRPr/>
            </a:lvl1pPr>
          </a:lstStyle>
          <a:p>
            <a:endParaRPr lang="en-US" dirty="0"/>
          </a:p>
        </p:txBody>
      </p:sp>
      <p:sp>
        <p:nvSpPr>
          <p:cNvPr id="2" name="Title 1"/>
          <p:cNvSpPr>
            <a:spLocks noGrp="1"/>
          </p:cNvSpPr>
          <p:nvPr>
            <p:ph type="title" hasCustomPrompt="1"/>
          </p:nvPr>
        </p:nvSpPr>
        <p:spPr>
          <a:xfrm>
            <a:off x="220253" y="3206125"/>
            <a:ext cx="8229600" cy="857250"/>
          </a:xfrm>
          <a:prstGeom prst="rect">
            <a:avLst/>
          </a:prstGeom>
        </p:spPr>
        <p:txBody>
          <a:bodyPr vert="horz"/>
          <a:lstStyle>
            <a:lvl1pPr algn="l">
              <a:defRPr sz="5400"/>
            </a:lvl1pPr>
          </a:lstStyle>
          <a:p>
            <a:pPr>
              <a:lnSpc>
                <a:spcPct val="80000"/>
              </a:lnSpc>
            </a:pPr>
            <a:r>
              <a:rPr lang="en-US" sz="4400" b="1" dirty="0">
                <a:solidFill>
                  <a:schemeClr val="bg1"/>
                </a:solidFill>
                <a:effectLst>
                  <a:outerShdw blurRad="50800" dist="38100" dir="2700000" algn="tl" rotWithShape="0">
                    <a:prstClr val="black">
                      <a:alpha val="40000"/>
                    </a:prstClr>
                  </a:outerShdw>
                </a:effectLst>
              </a:rPr>
              <a:t>“</a:t>
            </a:r>
            <a:r>
              <a:rPr lang="en-US" sz="3600" b="1" dirty="0">
                <a:solidFill>
                  <a:schemeClr val="bg1"/>
                </a:solidFill>
                <a:effectLst>
                  <a:outerShdw blurRad="50800" dist="38100" dir="2700000" algn="tl" rotWithShape="0">
                    <a:prstClr val="black">
                      <a:alpha val="40000"/>
                    </a:prstClr>
                  </a:outerShdw>
                </a:effectLst>
              </a:rPr>
              <a:t>This is an excellent location </a:t>
            </a:r>
            <a:br>
              <a:rPr lang="en-US" sz="3600" b="1" dirty="0">
                <a:solidFill>
                  <a:schemeClr val="bg1"/>
                </a:solidFill>
                <a:effectLst>
                  <a:outerShdw blurRad="50800" dist="38100" dir="2700000" algn="tl" rotWithShape="0">
                    <a:prstClr val="black">
                      <a:alpha val="40000"/>
                    </a:prstClr>
                  </a:outerShdw>
                </a:effectLst>
              </a:rPr>
            </a:br>
            <a:r>
              <a:rPr lang="en-US" sz="3600" b="1" dirty="0">
                <a:solidFill>
                  <a:schemeClr val="bg1"/>
                </a:solidFill>
                <a:effectLst>
                  <a:outerShdw blurRad="50800" dist="38100" dir="2700000" algn="tl" rotWithShape="0">
                    <a:prstClr val="black">
                      <a:alpha val="40000"/>
                    </a:prstClr>
                  </a:outerShdw>
                </a:effectLst>
              </a:rPr>
              <a:t>  for a quote.</a:t>
            </a:r>
            <a:r>
              <a:rPr lang="en-US" sz="4400" b="1" dirty="0">
                <a:solidFill>
                  <a:schemeClr val="bg1"/>
                </a:solidFill>
                <a:effectLst>
                  <a:outerShdw blurRad="50800" dist="38100" dir="2700000" algn="tl" rotWithShape="0">
                    <a:prstClr val="black">
                      <a:alpha val="40000"/>
                    </a:prstClr>
                  </a:outerShdw>
                </a:effectLst>
              </a:rPr>
              <a:t>”</a:t>
            </a:r>
          </a:p>
        </p:txBody>
      </p:sp>
      <p:sp>
        <p:nvSpPr>
          <p:cNvPr id="9" name="Rectangle 8"/>
          <p:cNvSpPr/>
          <p:nvPr userDrawn="1"/>
        </p:nvSpPr>
        <p:spPr bwMode="black">
          <a:xfrm>
            <a:off x="-1" y="4613098"/>
            <a:ext cx="9144001" cy="546524"/>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Date Placeholder 3"/>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2022-04-26</a:t>
            </a:fld>
            <a:endParaRPr lang="en-US" dirty="0">
              <a:solidFill>
                <a:srgbClr val="FFFFFF"/>
              </a:solidFill>
            </a:endParaRPr>
          </a:p>
        </p:txBody>
      </p:sp>
      <p:sp>
        <p:nvSpPr>
          <p:cNvPr id="17" name="Slide Number Placeholder 5"/>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pic>
        <p:nvPicPr>
          <p:cNvPr id="18"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401" y="4720618"/>
            <a:ext cx="1600591" cy="298871"/>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 INSERT TITLE HERE ]</a:t>
            </a:r>
          </a:p>
        </p:txBody>
      </p:sp>
    </p:spTree>
    <p:extLst>
      <p:ext uri="{BB962C8B-B14F-4D97-AF65-F5344CB8AC3E}">
        <p14:creationId xmlns:p14="http://schemas.microsoft.com/office/powerpoint/2010/main" val="20569450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8" name="Rectangle 7"/>
          <p:cNvSpPr/>
          <p:nvPr userDrawn="1"/>
        </p:nvSpPr>
        <p:spPr bwMode="black">
          <a:xfrm>
            <a:off x="0" y="2371988"/>
            <a:ext cx="9144000" cy="2771512"/>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3" name="Straight Connector 12"/>
          <p:cNvCxnSpPr/>
          <p:nvPr userDrawn="1"/>
        </p:nvCxnSpPr>
        <p:spPr>
          <a:xfrm>
            <a:off x="3175" y="2333419"/>
            <a:ext cx="9144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6" name="Title 1"/>
          <p:cNvSpPr txBox="1">
            <a:spLocks/>
          </p:cNvSpPr>
          <p:nvPr userDrawn="1"/>
        </p:nvSpPr>
        <p:spPr>
          <a:xfrm>
            <a:off x="214255" y="562085"/>
            <a:ext cx="8315851" cy="724065"/>
          </a:xfrm>
          <a:prstGeom prst="rect">
            <a:avLst/>
          </a:prstGeom>
          <a:ln>
            <a:noFill/>
          </a:ln>
        </p:spPr>
        <p:txBody>
          <a:bodyPr/>
          <a:lstStyle>
            <a:lvl1pPr algn="l" defTabSz="457200" rtl="0" eaLnBrk="1" latinLnBrk="0" hangingPunct="1">
              <a:spcBef>
                <a:spcPct val="0"/>
              </a:spcBef>
              <a:buNone/>
              <a:defRPr sz="5000" b="1" kern="1200" spc="0" baseline="0">
                <a:solidFill>
                  <a:srgbClr val="FFFFFF"/>
                </a:solidFill>
                <a:effectLst/>
                <a:latin typeface="Arial"/>
                <a:ea typeface="+mj-ea"/>
                <a:cs typeface="Arial"/>
              </a:defRPr>
            </a:lvl1pPr>
          </a:lstStyle>
          <a:p>
            <a:r>
              <a:rPr lang="en-US" sz="4000" b="1" dirty="0">
                <a:solidFill>
                  <a:srgbClr val="54585A"/>
                </a:solidFill>
              </a:rPr>
              <a:t>Divider Slide 1</a:t>
            </a:r>
            <a:br>
              <a:rPr lang="en-US" sz="4000" b="1" dirty="0">
                <a:solidFill>
                  <a:srgbClr val="54585A"/>
                </a:solidFill>
              </a:rPr>
            </a:br>
            <a:r>
              <a:rPr lang="en-US" sz="4000" b="1" dirty="0">
                <a:solidFill>
                  <a:srgbClr val="54585A"/>
                </a:solidFill>
              </a:rPr>
              <a:t>Two Lines Max</a:t>
            </a:r>
          </a:p>
        </p:txBody>
      </p:sp>
      <p:sp>
        <p:nvSpPr>
          <p:cNvPr id="10" name="Date Placeholder 3"/>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2022-04-26</a:t>
            </a:fld>
            <a:endParaRPr lang="en-US" dirty="0">
              <a:solidFill>
                <a:srgbClr val="FFFFFF"/>
              </a:solidFill>
            </a:endParaRPr>
          </a:p>
        </p:txBody>
      </p:sp>
      <p:sp>
        <p:nvSpPr>
          <p:cNvPr id="18" name="Slide Number Placeholder 5"/>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401" y="4720618"/>
            <a:ext cx="1600591" cy="298871"/>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 INSERT TITLE HERE ]</a:t>
            </a:r>
          </a:p>
        </p:txBody>
      </p:sp>
    </p:spTree>
    <p:extLst>
      <p:ext uri="{BB962C8B-B14F-4D97-AF65-F5344CB8AC3E}">
        <p14:creationId xmlns:p14="http://schemas.microsoft.com/office/powerpoint/2010/main" val="7489152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9911090"/>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58" r:id="rId3"/>
    <p:sldLayoutId id="2147483650" r:id="rId4"/>
    <p:sldLayoutId id="2147483655" r:id="rId5"/>
    <p:sldLayoutId id="2147483666" r:id="rId6"/>
    <p:sldLayoutId id="2147483665" r:id="rId7"/>
    <p:sldLayoutId id="2147483660" r:id="rId8"/>
    <p:sldLayoutId id="2147483668" r:id="rId9"/>
    <p:sldLayoutId id="2147483661" r:id="rId10"/>
    <p:sldLayoutId id="2147483667" r:id="rId11"/>
    <p:sldLayoutId id="2147483662" r:id="rId12"/>
    <p:sldLayoutId id="2147483669" r:id="rId13"/>
  </p:sldLayoutIdLst>
  <p:hf hdr="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prstGeom prst="rect">
            <a:avLst/>
          </a:prstGeom>
        </p:spPr>
        <p:txBody>
          <a:bodyPr/>
          <a:lstStyle/>
          <a:p>
            <a:r>
              <a:rPr lang="en-US" dirty="0"/>
              <a:t>IoT Smart Lighting System</a:t>
            </a:r>
          </a:p>
        </p:txBody>
      </p:sp>
      <p:sp>
        <p:nvSpPr>
          <p:cNvPr id="3" name="Subtitle 2"/>
          <p:cNvSpPr>
            <a:spLocks noGrp="1"/>
          </p:cNvSpPr>
          <p:nvPr>
            <p:ph type="subTitle" idx="1"/>
          </p:nvPr>
        </p:nvSpPr>
        <p:spPr>
          <a:prstGeom prst="rect">
            <a:avLst/>
          </a:prstGeom>
        </p:spPr>
        <p:txBody>
          <a:bodyPr/>
          <a:lstStyle/>
          <a:p>
            <a:r>
              <a:rPr lang="en-US" dirty="0"/>
              <a:t>William Hawkins, Davis Piercy John Reed | 26 APR 2022 | ECSE 4660/6660</a:t>
            </a:r>
          </a:p>
        </p:txBody>
      </p:sp>
    </p:spTree>
    <p:extLst>
      <p:ext uri="{BB962C8B-B14F-4D97-AF65-F5344CB8AC3E}">
        <p14:creationId xmlns:p14="http://schemas.microsoft.com/office/powerpoint/2010/main" val="30742545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4"/>
          </p:nvPr>
        </p:nvSpPr>
        <p:spPr>
          <a:prstGeom prst="rect">
            <a:avLst/>
          </a:prstGeom>
        </p:spPr>
        <p:txBody>
          <a:bodyPr/>
          <a:lstStyle/>
          <a:p>
            <a:r>
              <a:rPr lang="en-US" dirty="0"/>
              <a:t>Agenda</a:t>
            </a:r>
          </a:p>
        </p:txBody>
      </p:sp>
      <p:sp>
        <p:nvSpPr>
          <p:cNvPr id="6" name="Text Placeholder 6"/>
          <p:cNvSpPr>
            <a:spLocks noGrp="1"/>
          </p:cNvSpPr>
          <p:nvPr>
            <p:ph type="body" sz="quarter" idx="4294967295" hasCustomPrompt="1"/>
          </p:nvPr>
        </p:nvSpPr>
        <p:spPr>
          <a:xfrm>
            <a:off x="224416" y="798917"/>
            <a:ext cx="7183251" cy="1828800"/>
          </a:xfrm>
          <a:prstGeom prst="rect">
            <a:avLst/>
          </a:prstGeom>
        </p:spPr>
        <p:txBody>
          <a:bodyPr/>
          <a:lstStyle>
            <a:lvl2pPr marL="225425" marR="0"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lvl2pPr>
            <a:lvl3pPr marL="461963" marR="0"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lvl3pPr>
          </a:lstStyle>
          <a:p>
            <a:pPr lvl="1"/>
            <a:r>
              <a:rPr lang="en-US" dirty="0"/>
              <a:t>Overview</a:t>
            </a:r>
          </a:p>
          <a:p>
            <a:pPr lvl="1"/>
            <a:r>
              <a:rPr lang="en-US" dirty="0"/>
              <a:t>Design</a:t>
            </a:r>
          </a:p>
          <a:p>
            <a:pPr lvl="1"/>
            <a:r>
              <a:rPr lang="en-US" dirty="0"/>
              <a:t>Implementation</a:t>
            </a:r>
          </a:p>
          <a:p>
            <a:pPr lvl="1"/>
            <a:r>
              <a:rPr lang="en-US" dirty="0"/>
              <a:t>Conclusions</a:t>
            </a:r>
          </a:p>
        </p:txBody>
      </p:sp>
      <p:pic>
        <p:nvPicPr>
          <p:cNvPr id="1026" name="Picture 2" descr="https://lh4.googleusercontent.com/qBHNOvj1X3DnjQyUroH_ifN7H7W14UVxbpnEFUcJteumpqYG5Tj5LEBTykpN_ghS_sNkogbnwNGavzlr4ZSpjv_phJulxO8tS5z9sdqgyOnC_7C0Bme5RhPdWIzBcCls7-QXOggCnUHi">
            <a:extLst>
              <a:ext uri="{FF2B5EF4-FFF2-40B4-BE49-F238E27FC236}">
                <a16:creationId xmlns:a16="http://schemas.microsoft.com/office/drawing/2014/main" id="{EFB8831E-F9F8-447C-817E-5FD991F111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5174" y="681477"/>
            <a:ext cx="2262493" cy="37805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64833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4"/>
          </p:nvPr>
        </p:nvSpPr>
        <p:spPr>
          <a:xfrm>
            <a:off x="224416" y="202609"/>
            <a:ext cx="8324645" cy="401710"/>
          </a:xfrm>
          <a:prstGeom prst="rect">
            <a:avLst/>
          </a:prstGeom>
        </p:spPr>
        <p:txBody>
          <a:bodyPr/>
          <a:lstStyle/>
          <a:p>
            <a:r>
              <a:rPr lang="en-US" dirty="0"/>
              <a:t>Overview</a:t>
            </a:r>
          </a:p>
        </p:txBody>
      </p:sp>
      <p:sp>
        <p:nvSpPr>
          <p:cNvPr id="4" name="Text Placeholder 4"/>
          <p:cNvSpPr txBox="1">
            <a:spLocks/>
          </p:cNvSpPr>
          <p:nvPr/>
        </p:nvSpPr>
        <p:spPr>
          <a:xfrm>
            <a:off x="4810553" y="824259"/>
            <a:ext cx="3998485" cy="4666540"/>
          </a:xfrm>
          <a:prstGeom prst="rect">
            <a:avLst/>
          </a:prstGeom>
        </p:spPr>
        <p:txBody>
          <a:bodyPr vert="horz"/>
          <a:lstStyle>
            <a:lvl1pPr marL="0" indent="0" algn="l" defTabSz="457200" rtl="0" eaLnBrk="1" latinLnBrk="0" hangingPunct="1">
              <a:spcBef>
                <a:spcPct val="20000"/>
              </a:spcBef>
              <a:spcAft>
                <a:spcPts val="1800"/>
              </a:spcAft>
              <a:buFontTx/>
              <a:buNone/>
              <a:defRPr sz="1800" b="0" kern="1200" spc="100" baseline="0">
                <a:solidFill>
                  <a:srgbClr val="9EA2A2"/>
                </a:solidFill>
                <a:latin typeface="+mn-lt"/>
                <a:ea typeface="+mn-ea"/>
                <a:cs typeface="+mn-cs"/>
              </a:defRPr>
            </a:lvl1pPr>
            <a:lvl2pPr marL="169863" indent="-169863" algn="l" defTabSz="457200" rtl="0" eaLnBrk="1" latinLnBrk="0" hangingPunct="1">
              <a:spcBef>
                <a:spcPts val="2000"/>
              </a:spcBef>
              <a:buClr>
                <a:srgbClr val="DB091C"/>
              </a:buClr>
              <a:buFont typeface="Wingdings" panose="05000000000000000000" pitchFamily="2" charset="2"/>
              <a:buChar char="§"/>
              <a:defRPr sz="1800" kern="1200" baseline="0">
                <a:solidFill>
                  <a:srgbClr val="5F6062"/>
                </a:solidFill>
                <a:latin typeface="+mn-lt"/>
                <a:ea typeface="+mn-ea"/>
                <a:cs typeface="+mn-cs"/>
              </a:defRPr>
            </a:lvl2pPr>
            <a:lvl3pPr marL="398463" indent="-171450" algn="l" defTabSz="457200" rtl="0" eaLnBrk="1" latinLnBrk="0" hangingPunct="1">
              <a:spcBef>
                <a:spcPts val="600"/>
              </a:spcBef>
              <a:buClr>
                <a:srgbClr val="DB091C"/>
              </a:buClr>
              <a:buFont typeface="Arial" panose="020B0604020202020204" pitchFamily="34" charset="0"/>
              <a:buChar char="−"/>
              <a:defRPr sz="1400" kern="1200" baseline="0">
                <a:solidFill>
                  <a:srgbClr val="5F6062"/>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rgbClr val="424242"/>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rgbClr val="424242"/>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914400" lvl="2" indent="0">
              <a:buFont typeface="Arial" panose="020B0604020202020204" pitchFamily="34" charset="0"/>
              <a:buNone/>
            </a:pPr>
            <a:endParaRPr lang="en-US" b="1" dirty="0">
              <a:solidFill>
                <a:schemeClr val="tx1"/>
              </a:solidFill>
            </a:endParaRPr>
          </a:p>
        </p:txBody>
      </p:sp>
      <p:sp>
        <p:nvSpPr>
          <p:cNvPr id="6" name="Text Placeholder 6"/>
          <p:cNvSpPr>
            <a:spLocks noGrp="1"/>
          </p:cNvSpPr>
          <p:nvPr>
            <p:ph type="body" sz="quarter" idx="4294967295" hasCustomPrompt="1"/>
          </p:nvPr>
        </p:nvSpPr>
        <p:spPr>
          <a:xfrm>
            <a:off x="224417" y="824259"/>
            <a:ext cx="5500188" cy="1828800"/>
          </a:xfrm>
          <a:prstGeom prst="rect">
            <a:avLst/>
          </a:prstGeom>
        </p:spPr>
        <p:txBody>
          <a:bodyPr/>
          <a:lstStyle>
            <a:lvl2pPr marL="225425" marR="0"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lvl2pPr>
            <a:lvl3pPr marL="461963" marR="0"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lvl3pPr>
          </a:lstStyle>
          <a:p>
            <a:pPr marL="169863" lvl="1" indent="-169863">
              <a:spcBef>
                <a:spcPts val="1800"/>
              </a:spcBef>
              <a:buClr>
                <a:srgbClr val="DB091C"/>
              </a:buClr>
            </a:pPr>
            <a:r>
              <a:rPr lang="en-US" dirty="0"/>
              <a:t>Customizable lighting system</a:t>
            </a:r>
          </a:p>
          <a:p>
            <a:pPr marL="169863" lvl="1" indent="-169863">
              <a:spcBef>
                <a:spcPts val="1800"/>
              </a:spcBef>
              <a:buClr>
                <a:srgbClr val="DB091C"/>
              </a:buClr>
            </a:pPr>
            <a:r>
              <a:rPr lang="en-US" dirty="0"/>
              <a:t>Energy Efficient</a:t>
            </a:r>
          </a:p>
          <a:p>
            <a:pPr marL="169863" lvl="1" indent="-169863">
              <a:spcBef>
                <a:spcPts val="1800"/>
              </a:spcBef>
              <a:buClr>
                <a:srgbClr val="DB091C"/>
              </a:buClr>
            </a:pPr>
            <a:r>
              <a:rPr lang="en-US" dirty="0"/>
              <a:t>Constant Brightness</a:t>
            </a:r>
          </a:p>
          <a:p>
            <a:pPr marL="169863" lvl="1" indent="-169863">
              <a:spcBef>
                <a:spcPts val="1800"/>
              </a:spcBef>
              <a:buClr>
                <a:srgbClr val="DB091C"/>
              </a:buClr>
            </a:pPr>
            <a:r>
              <a:rPr lang="en-US" dirty="0"/>
              <a:t>Security</a:t>
            </a:r>
          </a:p>
        </p:txBody>
      </p:sp>
    </p:spTree>
    <p:extLst>
      <p:ext uri="{BB962C8B-B14F-4D97-AF65-F5344CB8AC3E}">
        <p14:creationId xmlns:p14="http://schemas.microsoft.com/office/powerpoint/2010/main" val="21256465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4"/>
          </p:nvPr>
        </p:nvSpPr>
        <p:spPr>
          <a:xfrm>
            <a:off x="224416" y="202609"/>
            <a:ext cx="8324645" cy="401710"/>
          </a:xfrm>
          <a:prstGeom prst="rect">
            <a:avLst/>
          </a:prstGeom>
        </p:spPr>
        <p:txBody>
          <a:bodyPr/>
          <a:lstStyle/>
          <a:p>
            <a:r>
              <a:rPr lang="en-US" dirty="0"/>
              <a:t>Design</a:t>
            </a:r>
          </a:p>
        </p:txBody>
      </p:sp>
      <p:sp>
        <p:nvSpPr>
          <p:cNvPr id="4" name="Text Placeholder 4"/>
          <p:cNvSpPr txBox="1">
            <a:spLocks/>
          </p:cNvSpPr>
          <p:nvPr/>
        </p:nvSpPr>
        <p:spPr>
          <a:xfrm>
            <a:off x="4810553" y="824259"/>
            <a:ext cx="3998485" cy="4666540"/>
          </a:xfrm>
          <a:prstGeom prst="rect">
            <a:avLst/>
          </a:prstGeom>
        </p:spPr>
        <p:txBody>
          <a:bodyPr vert="horz"/>
          <a:lstStyle>
            <a:lvl1pPr marL="0" indent="0" algn="l" defTabSz="457200" rtl="0" eaLnBrk="1" latinLnBrk="0" hangingPunct="1">
              <a:spcBef>
                <a:spcPct val="20000"/>
              </a:spcBef>
              <a:spcAft>
                <a:spcPts val="1800"/>
              </a:spcAft>
              <a:buFontTx/>
              <a:buNone/>
              <a:defRPr sz="1800" b="0" kern="1200" spc="100" baseline="0">
                <a:solidFill>
                  <a:srgbClr val="9EA2A2"/>
                </a:solidFill>
                <a:latin typeface="+mn-lt"/>
                <a:ea typeface="+mn-ea"/>
                <a:cs typeface="+mn-cs"/>
              </a:defRPr>
            </a:lvl1pPr>
            <a:lvl2pPr marL="169863" indent="-169863" algn="l" defTabSz="457200" rtl="0" eaLnBrk="1" latinLnBrk="0" hangingPunct="1">
              <a:spcBef>
                <a:spcPts val="2000"/>
              </a:spcBef>
              <a:buClr>
                <a:srgbClr val="DB091C"/>
              </a:buClr>
              <a:buFont typeface="Wingdings" panose="05000000000000000000" pitchFamily="2" charset="2"/>
              <a:buChar char="§"/>
              <a:defRPr sz="1800" kern="1200" baseline="0">
                <a:solidFill>
                  <a:srgbClr val="5F6062"/>
                </a:solidFill>
                <a:latin typeface="+mn-lt"/>
                <a:ea typeface="+mn-ea"/>
                <a:cs typeface="+mn-cs"/>
              </a:defRPr>
            </a:lvl2pPr>
            <a:lvl3pPr marL="398463" indent="-171450" algn="l" defTabSz="457200" rtl="0" eaLnBrk="1" latinLnBrk="0" hangingPunct="1">
              <a:spcBef>
                <a:spcPts val="600"/>
              </a:spcBef>
              <a:buClr>
                <a:srgbClr val="DB091C"/>
              </a:buClr>
              <a:buFont typeface="Arial" panose="020B0604020202020204" pitchFamily="34" charset="0"/>
              <a:buChar char="−"/>
              <a:defRPr sz="1400" kern="1200" baseline="0">
                <a:solidFill>
                  <a:srgbClr val="5F6062"/>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rgbClr val="424242"/>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rgbClr val="424242"/>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914400" lvl="2" indent="0">
              <a:buFont typeface="Arial" panose="020B0604020202020204" pitchFamily="34" charset="0"/>
              <a:buNone/>
            </a:pPr>
            <a:endParaRPr lang="en-US" b="1" dirty="0">
              <a:solidFill>
                <a:schemeClr val="tx1"/>
              </a:solidFill>
            </a:endParaRPr>
          </a:p>
        </p:txBody>
      </p:sp>
      <p:sp>
        <p:nvSpPr>
          <p:cNvPr id="6" name="Text Placeholder 6"/>
          <p:cNvSpPr>
            <a:spLocks noGrp="1"/>
          </p:cNvSpPr>
          <p:nvPr>
            <p:ph type="body" sz="quarter" idx="4294967295" hasCustomPrompt="1"/>
          </p:nvPr>
        </p:nvSpPr>
        <p:spPr>
          <a:xfrm>
            <a:off x="224417" y="614070"/>
            <a:ext cx="4854382" cy="1828800"/>
          </a:xfrm>
          <a:prstGeom prst="rect">
            <a:avLst/>
          </a:prstGeom>
        </p:spPr>
        <p:txBody>
          <a:bodyPr/>
          <a:lstStyle>
            <a:lvl2pPr marL="225425" marR="0"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lvl2pPr>
            <a:lvl3pPr marL="461963" marR="0"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lvl3pPr>
          </a:lstStyle>
          <a:p>
            <a:pPr marL="514350" indent="-514350" fontAlgn="base">
              <a:buFont typeface="+mj-lt"/>
              <a:buAutoNum type="arabicPeriod"/>
            </a:pPr>
            <a:r>
              <a:rPr lang="en-US" dirty="0"/>
              <a:t>Scan ID</a:t>
            </a:r>
          </a:p>
          <a:p>
            <a:pPr marL="514350" indent="-514350" fontAlgn="base">
              <a:buFont typeface="+mj-lt"/>
              <a:buAutoNum type="arabicPeriod"/>
            </a:pPr>
            <a:r>
              <a:rPr lang="en-US" dirty="0"/>
              <a:t>Turn on Lights</a:t>
            </a:r>
          </a:p>
          <a:p>
            <a:pPr marL="514350" indent="-514350" fontAlgn="base">
              <a:buFont typeface="+mj-lt"/>
              <a:buAutoNum type="arabicPeriod"/>
            </a:pPr>
            <a:r>
              <a:rPr lang="en-US" dirty="0"/>
              <a:t>Detect if person in room</a:t>
            </a:r>
          </a:p>
          <a:p>
            <a:pPr marL="514350" indent="-514350" fontAlgn="base">
              <a:buFont typeface="+mj-lt"/>
              <a:buAutoNum type="arabicPeriod"/>
            </a:pPr>
            <a:r>
              <a:rPr lang="en-US" dirty="0"/>
              <a:t>If not, turn off light</a:t>
            </a:r>
          </a:p>
        </p:txBody>
      </p:sp>
      <p:pic>
        <p:nvPicPr>
          <p:cNvPr id="7" name="Picture 2" descr="https://lh6.googleusercontent.com/wXxw35PCSKv8ZL8lWC8n_30m2o4aOPs7votxG8C_VGyDz86Cid8xASc2Xa-ICCyw-r8lPGZewEPblYrFQWCElgnaCY7oalnRPnIaKyxq7Sth3k0qD8iAmWLYZXJFD0ZwsFmw-AuRX6lD">
            <a:extLst>
              <a:ext uri="{FF2B5EF4-FFF2-40B4-BE49-F238E27FC236}">
                <a16:creationId xmlns:a16="http://schemas.microsoft.com/office/drawing/2014/main" id="{42D208F5-4501-4473-AE02-E6ACC8F5A2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78799" y="1039814"/>
            <a:ext cx="3977060" cy="30638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43091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8" name="Picture 6" descr="https://lh5.googleusercontent.com/t6GYtL1E_ILne9a5zdAZS8dgpaUGLq7TRETnAnr4JOg3OQEKnPUW5_U9DARtpBo-r5HJLWEtuA8n_XQj2vB2j9_Rp5pXW3M82yuUC0QWtfpRQtEHHsGB6Z9n4Gtdk2DtZwd0P89qdQh4">
            <a:extLst>
              <a:ext uri="{FF2B5EF4-FFF2-40B4-BE49-F238E27FC236}">
                <a16:creationId xmlns:a16="http://schemas.microsoft.com/office/drawing/2014/main" id="{50EB0399-DC3A-4AEC-9EFC-225FC37F101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6220" t="15509" r="22007" b="17784"/>
          <a:stretch/>
        </p:blipFill>
        <p:spPr bwMode="auto">
          <a:xfrm rot="5400000">
            <a:off x="6489739" y="-41942"/>
            <a:ext cx="1997195" cy="3431109"/>
          </a:xfrm>
          <a:prstGeom prst="rect">
            <a:avLst/>
          </a:prstGeom>
          <a:noFill/>
          <a:extLst>
            <a:ext uri="{909E8E84-426E-40DD-AFC4-6F175D3DCCD1}">
              <a14:hiddenFill xmlns:a14="http://schemas.microsoft.com/office/drawing/2010/main">
                <a:solidFill>
                  <a:srgbClr val="FFFFFF"/>
                </a:solidFill>
              </a14:hiddenFill>
            </a:ext>
          </a:extLst>
        </p:spPr>
      </p:pic>
      <p:sp>
        <p:nvSpPr>
          <p:cNvPr id="5" name="Text Placeholder 4"/>
          <p:cNvSpPr>
            <a:spLocks noGrp="1"/>
          </p:cNvSpPr>
          <p:nvPr>
            <p:ph type="body" sz="quarter" idx="14"/>
          </p:nvPr>
        </p:nvSpPr>
        <p:spPr>
          <a:xfrm>
            <a:off x="224416" y="202609"/>
            <a:ext cx="8324645" cy="401710"/>
          </a:xfrm>
          <a:prstGeom prst="rect">
            <a:avLst/>
          </a:prstGeom>
        </p:spPr>
        <p:txBody>
          <a:bodyPr/>
          <a:lstStyle/>
          <a:p>
            <a:r>
              <a:rPr lang="en-US" dirty="0"/>
              <a:t>Implementation</a:t>
            </a:r>
          </a:p>
        </p:txBody>
      </p:sp>
      <p:sp>
        <p:nvSpPr>
          <p:cNvPr id="4" name="Text Placeholder 4"/>
          <p:cNvSpPr txBox="1">
            <a:spLocks/>
          </p:cNvSpPr>
          <p:nvPr/>
        </p:nvSpPr>
        <p:spPr>
          <a:xfrm>
            <a:off x="4810553" y="824259"/>
            <a:ext cx="3998485" cy="4666540"/>
          </a:xfrm>
          <a:prstGeom prst="rect">
            <a:avLst/>
          </a:prstGeom>
        </p:spPr>
        <p:txBody>
          <a:bodyPr vert="horz"/>
          <a:lstStyle>
            <a:lvl1pPr marL="0" indent="0" algn="l" defTabSz="457200" rtl="0" eaLnBrk="1" latinLnBrk="0" hangingPunct="1">
              <a:spcBef>
                <a:spcPct val="20000"/>
              </a:spcBef>
              <a:spcAft>
                <a:spcPts val="1800"/>
              </a:spcAft>
              <a:buFontTx/>
              <a:buNone/>
              <a:defRPr sz="1800" b="0" kern="1200" spc="100" baseline="0">
                <a:solidFill>
                  <a:srgbClr val="9EA2A2"/>
                </a:solidFill>
                <a:latin typeface="+mn-lt"/>
                <a:ea typeface="+mn-ea"/>
                <a:cs typeface="+mn-cs"/>
              </a:defRPr>
            </a:lvl1pPr>
            <a:lvl2pPr marL="169863" indent="-169863" algn="l" defTabSz="457200" rtl="0" eaLnBrk="1" latinLnBrk="0" hangingPunct="1">
              <a:spcBef>
                <a:spcPts val="2000"/>
              </a:spcBef>
              <a:buClr>
                <a:srgbClr val="DB091C"/>
              </a:buClr>
              <a:buFont typeface="Wingdings" panose="05000000000000000000" pitchFamily="2" charset="2"/>
              <a:buChar char="§"/>
              <a:defRPr sz="1800" kern="1200" baseline="0">
                <a:solidFill>
                  <a:srgbClr val="5F6062"/>
                </a:solidFill>
                <a:latin typeface="+mn-lt"/>
                <a:ea typeface="+mn-ea"/>
                <a:cs typeface="+mn-cs"/>
              </a:defRPr>
            </a:lvl2pPr>
            <a:lvl3pPr marL="398463" indent="-171450" algn="l" defTabSz="457200" rtl="0" eaLnBrk="1" latinLnBrk="0" hangingPunct="1">
              <a:spcBef>
                <a:spcPts val="600"/>
              </a:spcBef>
              <a:buClr>
                <a:srgbClr val="DB091C"/>
              </a:buClr>
              <a:buFont typeface="Arial" panose="020B0604020202020204" pitchFamily="34" charset="0"/>
              <a:buChar char="−"/>
              <a:defRPr sz="1400" kern="1200" baseline="0">
                <a:solidFill>
                  <a:srgbClr val="5F6062"/>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rgbClr val="424242"/>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rgbClr val="424242"/>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914400" lvl="2" indent="0">
              <a:buFont typeface="Arial" panose="020B0604020202020204" pitchFamily="34" charset="0"/>
              <a:buNone/>
            </a:pPr>
            <a:endParaRPr lang="en-US" b="1" dirty="0">
              <a:solidFill>
                <a:schemeClr val="tx1"/>
              </a:solidFill>
            </a:endParaRPr>
          </a:p>
        </p:txBody>
      </p:sp>
      <p:sp>
        <p:nvSpPr>
          <p:cNvPr id="6" name="Text Placeholder 6"/>
          <p:cNvSpPr>
            <a:spLocks noGrp="1"/>
          </p:cNvSpPr>
          <p:nvPr>
            <p:ph type="body" sz="quarter" idx="4294967295" hasCustomPrompt="1"/>
          </p:nvPr>
        </p:nvSpPr>
        <p:spPr>
          <a:xfrm>
            <a:off x="224417" y="614070"/>
            <a:ext cx="5548365" cy="1828800"/>
          </a:xfrm>
          <a:prstGeom prst="rect">
            <a:avLst/>
          </a:prstGeom>
        </p:spPr>
        <p:txBody>
          <a:bodyPr/>
          <a:lstStyle>
            <a:lvl2pPr marL="225425" marR="0"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lvl2pPr>
            <a:lvl3pPr marL="461963" marR="0"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lvl3pPr>
          </a:lstStyle>
          <a:p>
            <a:pPr fontAlgn="base"/>
            <a:r>
              <a:rPr lang="en-US" dirty="0"/>
              <a:t>2 </a:t>
            </a:r>
            <a:r>
              <a:rPr lang="en-US" dirty="0" err="1"/>
              <a:t>RPis</a:t>
            </a:r>
            <a:r>
              <a:rPr lang="en-US" dirty="0"/>
              <a:t> set up around room connected to sensors + RFID at Door</a:t>
            </a:r>
          </a:p>
          <a:p>
            <a:pPr lvl="1" fontAlgn="base"/>
            <a:r>
              <a:rPr lang="en-US" dirty="0"/>
              <a:t>Range Finder</a:t>
            </a:r>
          </a:p>
          <a:p>
            <a:pPr lvl="1" fontAlgn="base"/>
            <a:r>
              <a:rPr lang="en-US" dirty="0"/>
              <a:t>Infrared Sensor</a:t>
            </a:r>
          </a:p>
          <a:p>
            <a:pPr lvl="1" fontAlgn="base"/>
            <a:r>
              <a:rPr lang="en-US" dirty="0"/>
              <a:t>Photoresistor</a:t>
            </a:r>
          </a:p>
        </p:txBody>
      </p:sp>
      <p:pic>
        <p:nvPicPr>
          <p:cNvPr id="3074" name="Picture 2" descr="https://lh3.googleusercontent.com/TAY4NVnMfJzMl_aQvOc-WxqWVPDTZpkHFT0IAncI06ivcSfU64ODghFQIQ7aMSf8sG38UWKv-77BBbbPumIS8m4K23KKWao-igD8JLLI8S8heovWBmZyxAugP2HSnI1Su_pJkBO8V6Ow">
            <a:extLst>
              <a:ext uri="{FF2B5EF4-FFF2-40B4-BE49-F238E27FC236}">
                <a16:creationId xmlns:a16="http://schemas.microsoft.com/office/drawing/2014/main" id="{14928764-6137-4443-A804-E93888912E4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7339" b="37105"/>
          <a:stretch/>
        </p:blipFill>
        <p:spPr bwMode="auto">
          <a:xfrm>
            <a:off x="3375985" y="2821454"/>
            <a:ext cx="3433810" cy="1627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49435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4"/>
          </p:nvPr>
        </p:nvSpPr>
        <p:spPr>
          <a:xfrm>
            <a:off x="224416" y="202609"/>
            <a:ext cx="8324645" cy="401710"/>
          </a:xfrm>
          <a:prstGeom prst="rect">
            <a:avLst/>
          </a:prstGeom>
        </p:spPr>
        <p:txBody>
          <a:bodyPr/>
          <a:lstStyle/>
          <a:p>
            <a:r>
              <a:rPr lang="en-US" dirty="0"/>
              <a:t>Implementation</a:t>
            </a:r>
          </a:p>
        </p:txBody>
      </p:sp>
      <p:sp>
        <p:nvSpPr>
          <p:cNvPr id="4" name="Text Placeholder 4"/>
          <p:cNvSpPr txBox="1">
            <a:spLocks/>
          </p:cNvSpPr>
          <p:nvPr/>
        </p:nvSpPr>
        <p:spPr>
          <a:xfrm>
            <a:off x="4810553" y="824259"/>
            <a:ext cx="3998485" cy="4666540"/>
          </a:xfrm>
          <a:prstGeom prst="rect">
            <a:avLst/>
          </a:prstGeom>
        </p:spPr>
        <p:txBody>
          <a:bodyPr vert="horz"/>
          <a:lstStyle>
            <a:lvl1pPr marL="0" indent="0" algn="l" defTabSz="457200" rtl="0" eaLnBrk="1" latinLnBrk="0" hangingPunct="1">
              <a:spcBef>
                <a:spcPct val="20000"/>
              </a:spcBef>
              <a:spcAft>
                <a:spcPts val="1800"/>
              </a:spcAft>
              <a:buFontTx/>
              <a:buNone/>
              <a:defRPr sz="1800" b="0" kern="1200" spc="100" baseline="0">
                <a:solidFill>
                  <a:srgbClr val="9EA2A2"/>
                </a:solidFill>
                <a:latin typeface="+mn-lt"/>
                <a:ea typeface="+mn-ea"/>
                <a:cs typeface="+mn-cs"/>
              </a:defRPr>
            </a:lvl1pPr>
            <a:lvl2pPr marL="169863" indent="-169863" algn="l" defTabSz="457200" rtl="0" eaLnBrk="1" latinLnBrk="0" hangingPunct="1">
              <a:spcBef>
                <a:spcPts val="2000"/>
              </a:spcBef>
              <a:buClr>
                <a:srgbClr val="DB091C"/>
              </a:buClr>
              <a:buFont typeface="Wingdings" panose="05000000000000000000" pitchFamily="2" charset="2"/>
              <a:buChar char="§"/>
              <a:defRPr sz="1800" kern="1200" baseline="0">
                <a:solidFill>
                  <a:srgbClr val="5F6062"/>
                </a:solidFill>
                <a:latin typeface="+mn-lt"/>
                <a:ea typeface="+mn-ea"/>
                <a:cs typeface="+mn-cs"/>
              </a:defRPr>
            </a:lvl2pPr>
            <a:lvl3pPr marL="398463" indent="-171450" algn="l" defTabSz="457200" rtl="0" eaLnBrk="1" latinLnBrk="0" hangingPunct="1">
              <a:spcBef>
                <a:spcPts val="600"/>
              </a:spcBef>
              <a:buClr>
                <a:srgbClr val="DB091C"/>
              </a:buClr>
              <a:buFont typeface="Arial" panose="020B0604020202020204" pitchFamily="34" charset="0"/>
              <a:buChar char="−"/>
              <a:defRPr sz="1400" kern="1200" baseline="0">
                <a:solidFill>
                  <a:srgbClr val="5F6062"/>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rgbClr val="424242"/>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rgbClr val="424242"/>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914400" lvl="2" indent="0">
              <a:buFont typeface="Arial" panose="020B0604020202020204" pitchFamily="34" charset="0"/>
              <a:buNone/>
            </a:pPr>
            <a:endParaRPr lang="en-US" b="1" dirty="0">
              <a:solidFill>
                <a:schemeClr val="tx1"/>
              </a:solidFill>
            </a:endParaRPr>
          </a:p>
        </p:txBody>
      </p:sp>
      <p:pic>
        <p:nvPicPr>
          <p:cNvPr id="6149" name="Picture 5" descr="https://lh5.googleusercontent.com/Bp33ojZjpzUZDOQwFtM6HHTuhb8HTMo1l2qMCf8MuExuRR7MV0OpJ_SATR1kKRhdyczUdSpramfedGBYjxi4m95D8e92GQBOcZkAwrmXf1in7aFDtIe_41kG8685I_v38wweDcCJr66S">
            <a:extLst>
              <a:ext uri="{FF2B5EF4-FFF2-40B4-BE49-F238E27FC236}">
                <a16:creationId xmlns:a16="http://schemas.microsoft.com/office/drawing/2014/main" id="{16C228C7-B592-4AF7-8D6D-AD52574F38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4962" y="921109"/>
            <a:ext cx="5123124" cy="1536937"/>
          </a:xfrm>
          <a:prstGeom prst="rect">
            <a:avLst/>
          </a:prstGeom>
          <a:noFill/>
          <a:extLst>
            <a:ext uri="{909E8E84-426E-40DD-AFC4-6F175D3DCCD1}">
              <a14:hiddenFill xmlns:a14="http://schemas.microsoft.com/office/drawing/2010/main">
                <a:solidFill>
                  <a:srgbClr val="FFFFFF"/>
                </a:solidFill>
              </a14:hiddenFill>
            </a:ext>
          </a:extLst>
        </p:spPr>
      </p:pic>
      <p:pic>
        <p:nvPicPr>
          <p:cNvPr id="6153" name="Picture 9" descr="https://lh4.googleusercontent.com/LA-D6Owot_Caz0mKnpQSWz6mxo9PnYeg3DDBk8JOiJgFzdGD1444pbQTabsihxm5OvJ-APNyGbKWiLHfMCHbPU5CKfxCFo1FHpzP2FQ_MBZSHRy34Yr79Tf4fZsqAKhSG9nO5ZK3elpX">
            <a:extLst>
              <a:ext uri="{FF2B5EF4-FFF2-40B4-BE49-F238E27FC236}">
                <a16:creationId xmlns:a16="http://schemas.microsoft.com/office/drawing/2014/main" id="{706AB520-7169-4D92-BC80-787936B1E32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0321" y="2903909"/>
            <a:ext cx="4242962" cy="1653292"/>
          </a:xfrm>
          <a:prstGeom prst="rect">
            <a:avLst/>
          </a:prstGeom>
          <a:noFill/>
          <a:extLst>
            <a:ext uri="{909E8E84-426E-40DD-AFC4-6F175D3DCCD1}">
              <a14:hiddenFill xmlns:a14="http://schemas.microsoft.com/office/drawing/2010/main">
                <a:solidFill>
                  <a:srgbClr val="FFFFFF"/>
                </a:solidFill>
              </a14:hiddenFill>
            </a:ext>
          </a:extLst>
        </p:spPr>
      </p:pic>
      <p:pic>
        <p:nvPicPr>
          <p:cNvPr id="6157" name="Picture 13" descr="https://lh5.googleusercontent.com/aBnE1HylcaYX3Cets1JwvPsLLJ4ruSlFrUP71LrhXxu5M6JnKNFjyR_LoPHeRAAd9JwXLDwlEzFReAXeQsxhh2wN0CgEXlnDtArT0HDW7Yio0I8fFD9rZIxtkWIZK-0uQnTsQU7EMJN8">
            <a:extLst>
              <a:ext uri="{FF2B5EF4-FFF2-40B4-BE49-F238E27FC236}">
                <a16:creationId xmlns:a16="http://schemas.microsoft.com/office/drawing/2014/main" id="{3303CABB-4410-4D26-B168-8D69C89A594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07423" y="670560"/>
            <a:ext cx="1901190" cy="1901190"/>
          </a:xfrm>
          <a:prstGeom prst="rect">
            <a:avLst/>
          </a:prstGeom>
          <a:noFill/>
          <a:extLst>
            <a:ext uri="{909E8E84-426E-40DD-AFC4-6F175D3DCCD1}">
              <a14:hiddenFill xmlns:a14="http://schemas.microsoft.com/office/drawing/2010/main">
                <a:solidFill>
                  <a:srgbClr val="FFFFFF"/>
                </a:solidFill>
              </a14:hiddenFill>
            </a:ext>
          </a:extLst>
        </p:spPr>
      </p:pic>
      <p:pic>
        <p:nvPicPr>
          <p:cNvPr id="6159" name="Picture 15" descr="https://lh6.googleusercontent.com/_WVDC7dhHLal6j8DicimM9ehGT9_YcBzOWhO3FD9VSbbP8fM8_80vkCG45IQTr_iL2PG-TLIoDSoSlkHgsQw27Y2oeQSfbNLGsGVPC8p-2MqYgFBw_kVm8G5vGb6o4l4Yl_lYwmSV3uv">
            <a:extLst>
              <a:ext uri="{FF2B5EF4-FFF2-40B4-BE49-F238E27FC236}">
                <a16:creationId xmlns:a16="http://schemas.microsoft.com/office/drawing/2014/main" id="{202E876F-739A-4A52-BDE5-510D8381C16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761038" y="2758440"/>
            <a:ext cx="30480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10862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4"/>
          </p:nvPr>
        </p:nvSpPr>
        <p:spPr>
          <a:xfrm>
            <a:off x="224416" y="202609"/>
            <a:ext cx="8324645" cy="401710"/>
          </a:xfrm>
          <a:prstGeom prst="rect">
            <a:avLst/>
          </a:prstGeom>
        </p:spPr>
        <p:txBody>
          <a:bodyPr/>
          <a:lstStyle/>
          <a:p>
            <a:r>
              <a:rPr lang="en-US" dirty="0"/>
              <a:t>Security</a:t>
            </a:r>
          </a:p>
        </p:txBody>
      </p:sp>
      <p:sp>
        <p:nvSpPr>
          <p:cNvPr id="6" name="Text Placeholder 6"/>
          <p:cNvSpPr>
            <a:spLocks noGrp="1"/>
          </p:cNvSpPr>
          <p:nvPr>
            <p:ph type="body" sz="quarter" idx="4294967295" hasCustomPrompt="1"/>
          </p:nvPr>
        </p:nvSpPr>
        <p:spPr>
          <a:xfrm>
            <a:off x="224417" y="555816"/>
            <a:ext cx="6914050" cy="1828800"/>
          </a:xfrm>
          <a:prstGeom prst="rect">
            <a:avLst/>
          </a:prstGeom>
        </p:spPr>
        <p:txBody>
          <a:bodyPr/>
          <a:lstStyle>
            <a:lvl2pPr marL="225425" marR="0"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lvl2pPr>
            <a:lvl3pPr marL="461963" marR="0"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lvl3pPr>
          </a:lstStyle>
          <a:p>
            <a:pPr fontAlgn="base"/>
            <a:r>
              <a:rPr lang="en-US" dirty="0"/>
              <a:t>Secure Handshake To Authenticate Sensors</a:t>
            </a:r>
          </a:p>
          <a:p>
            <a:pPr lvl="2" fontAlgn="base"/>
            <a:r>
              <a:rPr lang="en-US" dirty="0"/>
              <a:t>Use RSA to establish DES Key</a:t>
            </a:r>
          </a:p>
          <a:p>
            <a:pPr lvl="2" fontAlgn="base"/>
            <a:r>
              <a:rPr lang="en-US" dirty="0"/>
              <a:t>Sensors must provide valid Token to connect</a:t>
            </a:r>
          </a:p>
          <a:p>
            <a:pPr fontAlgn="base"/>
            <a:r>
              <a:rPr lang="en-US" dirty="0"/>
              <a:t>Communications encrypted with DES</a:t>
            </a:r>
          </a:p>
          <a:p>
            <a:pPr fontAlgn="base"/>
            <a:r>
              <a:rPr lang="en-US" dirty="0"/>
              <a:t>Home Base disconnects connection if something is sus</a:t>
            </a:r>
          </a:p>
        </p:txBody>
      </p:sp>
      <p:pic>
        <p:nvPicPr>
          <p:cNvPr id="4100" name="Picture 4" descr="https://lh4.googleusercontent.com/QV9PXJSigmprmZF6PIQrxk7OnVaQWGeVRqxixgdxSrMVQ8dEIC3VEzFkZm3CsCoK_2sxqO1sPEaCwjKtbUm_OXk23ngSEd1fSMNAcRD3hrPy-9E_XQUy9oW7-gpgUB3CgnfyPEzY__Q6">
            <a:extLst>
              <a:ext uri="{FF2B5EF4-FFF2-40B4-BE49-F238E27FC236}">
                <a16:creationId xmlns:a16="http://schemas.microsoft.com/office/drawing/2014/main" id="{5DB02052-181A-4A95-8C6C-E7E2C994A7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22776" y="679934"/>
            <a:ext cx="1605683" cy="1539791"/>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https://lh3.googleusercontent.com/gIYzx5McA7a16x4kSiEV7hAjbRQVP31_cHB5IhotlAjWeSKDkduv0BH3lMtcwdknJ6WGITtzhVG_hIj6UXiq5vcIEc5BlRtlnKr0aeK5j3ujEf-thbbX8iZGLRsDZ0IM5DcG4OhaonEA">
            <a:extLst>
              <a:ext uri="{FF2B5EF4-FFF2-40B4-BE49-F238E27FC236}">
                <a16:creationId xmlns:a16="http://schemas.microsoft.com/office/drawing/2014/main" id="{6EBA4034-F9A4-421B-9753-152BEEA862B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78832" y="2883002"/>
            <a:ext cx="2165168" cy="17046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15654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4"/>
          </p:nvPr>
        </p:nvSpPr>
        <p:spPr>
          <a:xfrm>
            <a:off x="224416" y="202609"/>
            <a:ext cx="8324645" cy="401710"/>
          </a:xfrm>
          <a:prstGeom prst="rect">
            <a:avLst/>
          </a:prstGeom>
        </p:spPr>
        <p:txBody>
          <a:bodyPr/>
          <a:lstStyle/>
          <a:p>
            <a:r>
              <a:rPr lang="en-US" dirty="0"/>
              <a:t>Conclusion</a:t>
            </a:r>
          </a:p>
        </p:txBody>
      </p:sp>
      <p:sp>
        <p:nvSpPr>
          <p:cNvPr id="6" name="Text Placeholder 6"/>
          <p:cNvSpPr>
            <a:spLocks noGrp="1"/>
          </p:cNvSpPr>
          <p:nvPr>
            <p:ph type="body" sz="quarter" idx="4294967295" hasCustomPrompt="1"/>
          </p:nvPr>
        </p:nvSpPr>
        <p:spPr>
          <a:xfrm>
            <a:off x="224417" y="555816"/>
            <a:ext cx="7831012" cy="1828800"/>
          </a:xfrm>
          <a:prstGeom prst="rect">
            <a:avLst/>
          </a:prstGeom>
        </p:spPr>
        <p:txBody>
          <a:bodyPr/>
          <a:lstStyle>
            <a:lvl2pPr marL="225425" marR="0"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lvl2pPr>
            <a:lvl3pPr marL="461963" marR="0"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lvl3pPr>
          </a:lstStyle>
          <a:p>
            <a:pPr fontAlgn="base"/>
            <a:r>
              <a:rPr lang="en-US" sz="2800" dirty="0"/>
              <a:t>Successful implementation of design</a:t>
            </a:r>
          </a:p>
          <a:p>
            <a:pPr lvl="1" fontAlgn="base"/>
            <a:r>
              <a:rPr lang="en-US" sz="2400" dirty="0"/>
              <a:t>Sensors operate in parallel </a:t>
            </a:r>
          </a:p>
          <a:p>
            <a:pPr lvl="1" fontAlgn="base"/>
            <a:r>
              <a:rPr lang="en-US" sz="2400" dirty="0"/>
              <a:t>System is secure </a:t>
            </a:r>
          </a:p>
          <a:p>
            <a:pPr lvl="1" fontAlgn="base"/>
            <a:r>
              <a:rPr lang="en-US" sz="2400" dirty="0"/>
              <a:t>Energy efficient </a:t>
            </a:r>
          </a:p>
          <a:p>
            <a:pPr fontAlgn="base"/>
            <a:r>
              <a:rPr lang="en-US" sz="2800" dirty="0"/>
              <a:t>For Demo</a:t>
            </a:r>
          </a:p>
          <a:p>
            <a:pPr lvl="1" fontAlgn="base"/>
            <a:r>
              <a:rPr lang="en-US" sz="2400" dirty="0"/>
              <a:t>Range finder limitations</a:t>
            </a:r>
          </a:p>
          <a:p>
            <a:pPr lvl="1" fontAlgn="base"/>
            <a:r>
              <a:rPr lang="en-US" sz="2400" dirty="0"/>
              <a:t>Communication from </a:t>
            </a:r>
            <a:r>
              <a:rPr lang="en-US" sz="2400" dirty="0" err="1"/>
              <a:t>RPi</a:t>
            </a:r>
            <a:r>
              <a:rPr lang="en-US" sz="2400" dirty="0"/>
              <a:t> to Light bulb</a:t>
            </a:r>
          </a:p>
        </p:txBody>
      </p:sp>
    </p:spTree>
    <p:extLst>
      <p:ext uri="{BB962C8B-B14F-4D97-AF65-F5344CB8AC3E}">
        <p14:creationId xmlns:p14="http://schemas.microsoft.com/office/powerpoint/2010/main" val="31209328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4899325"/>
      </p:ext>
    </p:extLst>
  </p:cSld>
  <p:clrMapOvr>
    <a:masterClrMapping/>
  </p:clrMapOvr>
</p:sld>
</file>

<file path=ppt/theme/theme1.xml><?xml version="1.0" encoding="utf-8"?>
<a:theme xmlns:a="http://schemas.openxmlformats.org/drawingml/2006/main" name="Office Theme">
  <a:themeElements>
    <a:clrScheme name="2015TemplateColors">
      <a:dk1>
        <a:sysClr val="windowText" lastClr="000000"/>
      </a:dk1>
      <a:lt1>
        <a:sysClr val="window" lastClr="FFFFFF"/>
      </a:lt1>
      <a:dk2>
        <a:srgbClr val="323232"/>
      </a:dk2>
      <a:lt2>
        <a:srgbClr val="EEECE1"/>
      </a:lt2>
      <a:accent1>
        <a:srgbClr val="D00016"/>
      </a:accent1>
      <a:accent2>
        <a:srgbClr val="32323C"/>
      </a:accent2>
      <a:accent3>
        <a:srgbClr val="B9B5AD"/>
      </a:accent3>
      <a:accent4>
        <a:srgbClr val="325A9C"/>
      </a:accent4>
      <a:accent5>
        <a:srgbClr val="EFE793"/>
      </a:accent5>
      <a:accent6>
        <a:srgbClr val="2F3C60"/>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17113</TotalTime>
  <Words>557</Words>
  <Application>Microsoft Office PowerPoint</Application>
  <PresentationFormat>On-screen Show (16:9)</PresentationFormat>
  <Paragraphs>57</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Wingdings</vt:lpstr>
      <vt:lpstr>Office Theme</vt:lpstr>
      <vt:lpstr>IoT Smart Lighting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Rensselaer Polytechnic Institute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Trish Galvin</dc:creator>
  <cp:lastModifiedBy>will Hawk</cp:lastModifiedBy>
  <cp:revision>118</cp:revision>
  <cp:lastPrinted>2018-06-01T14:13:22Z</cp:lastPrinted>
  <dcterms:created xsi:type="dcterms:W3CDTF">2015-02-27T15:34:19Z</dcterms:created>
  <dcterms:modified xsi:type="dcterms:W3CDTF">2022-04-27T03:43:11Z</dcterms:modified>
</cp:coreProperties>
</file>

<file path=docProps/thumbnail.jpeg>
</file>